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9"/>
  </p:notesMasterIdLst>
  <p:sldIdLst>
    <p:sldId id="257" r:id="rId4"/>
    <p:sldId id="258" r:id="rId5"/>
    <p:sldId id="360" r:id="rId6"/>
    <p:sldId id="366" r:id="rId7"/>
    <p:sldId id="363" r:id="rId8"/>
    <p:sldId id="364" r:id="rId9"/>
    <p:sldId id="267" r:id="rId10"/>
    <p:sldId id="268" r:id="rId11"/>
    <p:sldId id="259" r:id="rId12"/>
    <p:sldId id="260" r:id="rId13"/>
    <p:sldId id="265" r:id="rId14"/>
    <p:sldId id="261" r:id="rId15"/>
    <p:sldId id="266" r:id="rId16"/>
    <p:sldId id="263" r:id="rId17"/>
    <p:sldId id="271" r:id="rId18"/>
    <p:sldId id="264" r:id="rId19"/>
    <p:sldId id="262" r:id="rId20"/>
    <p:sldId id="269" r:id="rId21"/>
    <p:sldId id="270" r:id="rId22"/>
    <p:sldId id="272" r:id="rId23"/>
    <p:sldId id="274" r:id="rId24"/>
    <p:sldId id="273" r:id="rId25"/>
    <p:sldId id="309" r:id="rId26"/>
    <p:sldId id="367" r:id="rId27"/>
    <p:sldId id="35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236E"/>
    <a:srgbClr val="F0F0F0"/>
    <a:srgbClr val="0E28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549" autoAdjust="0"/>
  </p:normalViewPr>
  <p:slideViewPr>
    <p:cSldViewPr snapToGrid="0">
      <p:cViewPr>
        <p:scale>
          <a:sx n="66" d="100"/>
          <a:sy n="66" d="100"/>
        </p:scale>
        <p:origin x="446" y="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4217F-93D1-4711-9A00-A427F4C1A19D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C2D9C-A50C-4172-B58C-893BA63FA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530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C2D9C-A50C-4172-B58C-893BA63FAC1C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243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C2D9C-A50C-4172-B58C-893BA63FAC1C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0058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C2D9C-A50C-4172-B58C-893BA63FAC1C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042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C2D9C-A50C-4172-B58C-893BA63FAC1C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634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2F6FD-A812-7E38-45D3-056BA9F3A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DC57E-DBC0-57AC-6892-EF7853D1B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184CF-A18B-7710-0651-1C795671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A5BFB-2211-D76E-D74B-AA56D0D7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3ADC0-345A-7764-F50A-DE66C5E42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975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5C88-3381-067D-FFB4-315471B8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ABCCA-EC7E-5F1E-994A-E044E4B1C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7A328-4553-6058-F0BB-4C864284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212FB-FB39-E267-4AAD-BCCEBB63B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A2682-5042-FE47-8E59-5920D2F45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61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78CE-B5C4-F8A4-139F-C6B4946BE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01AC9-312F-AD7C-6BEC-BDBC195DA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1A5EE-8EC8-7256-5390-BF3D30B63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13B40-AE39-AEB0-5F4B-349B3B8A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75062-4C49-8DA1-F868-52E17B74D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697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B7A17-8B69-273F-5682-9B48C8B45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89C7A-5A00-A15E-3F7E-23949FE18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36714-A3C6-129C-9DEB-DE09B57F4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138BE-022E-0F4A-7C5A-C06602A7D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AA0A5-4BCE-531A-485A-E0DC5C678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11291-5905-2AB3-ED17-9539C024C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69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D30F2-F9A9-40BE-F492-DA8EF690E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74911-55C3-167D-72E2-154066915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144D0-EF2F-62C4-A55F-6BFB707AB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D7DCED-667D-95F5-7566-50F3967B6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9DB9FC-4655-A807-4FEB-12FA6D5045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7FDF31-7176-3B5A-BFB5-B1D76A36B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A8255F-42E1-831F-661B-98A1F1F8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54AB26-4443-2902-048B-D9C477779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489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6DBE-B917-FBAB-D536-276C1750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CF5B1B-22E5-BC2E-2ED9-A3E9C0781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D16EC-CCD7-10F5-968B-92E1ADCCA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E7E6C-F1DD-5C90-3DA0-C523D249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515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6826A9-AA7B-EDCB-06D7-4848A73DF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F8AFB4-484F-D1CC-2C46-2D05CE87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F8EE2-809A-7959-A7F4-B23385A89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8409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3533-7BCF-9326-564C-05AFAEE20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E1E7D-C872-BD17-6DDE-96B764AA4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53739-3216-8F9B-5864-59F6659D8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9C5AE-B86A-C0BC-7B78-78658089D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22055-98C1-BA56-4DD8-7B7E39E40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3222A-6733-7594-6A56-3F706C2E9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315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DE15-A08C-F96F-EEC3-CBE2E92F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1F672A-3F3F-21C8-555C-475D7FD6E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87942-D018-37FA-D881-4C0BC92E9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84172-2788-0035-53CB-DBF83310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1384F-74D9-E140-AE0D-56A68510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9D461-AB61-21BF-4AE3-0D60782C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1965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D988D-4967-7989-236B-F84A5E25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B2DD7-E9FE-4836-E176-9491E13CD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5E82B-E200-0787-287B-B985BB7FD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F9D8B-9EA9-C1DE-CBD5-A927A9591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ADAD-D84C-14C8-56DA-D62088006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815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008B6-49E2-16FE-9D02-49551D054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C70AE-F79F-D68C-358E-7F3B443AE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FBFE1-B540-3C89-C868-12F3AF3EF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D5BB6-4EDF-7B70-CDA7-1745909E3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EA666-5ED9-DFD6-1FF0-64F7EF8A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2550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8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10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58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81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67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26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57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93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09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38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81496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91321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2355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33595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669039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2866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76471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3537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40606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96301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79345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52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8237415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12611C-8F42-4A88-BF2C-3F14A15A3A2D}"/>
              </a:ext>
            </a:extLst>
          </p:cNvPr>
          <p:cNvSpPr/>
          <p:nvPr userDrawn="1"/>
        </p:nvSpPr>
        <p:spPr>
          <a:xfrm>
            <a:off x="4200072" y="1086699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6E1EE68-F749-4414-A326-ABFB18D5E9AF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5002832" y="352527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346C86-7BD4-4931-8982-4954A955A0D2}"/>
              </a:ext>
            </a:extLst>
          </p:cNvPr>
          <p:cNvSpPr/>
          <p:nvPr userDrawn="1"/>
        </p:nvSpPr>
        <p:spPr>
          <a:xfrm>
            <a:off x="7997604" y="1086699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938B100-7DB2-4283-A72B-BFBB92152E89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8800364" y="352527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A0F9E1-604E-4D14-8F49-BC5799DEC58C}"/>
              </a:ext>
            </a:extLst>
          </p:cNvPr>
          <p:cNvSpPr/>
          <p:nvPr userDrawn="1"/>
        </p:nvSpPr>
        <p:spPr>
          <a:xfrm>
            <a:off x="4200072" y="4248150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14D57A3-AC8C-481C-AFAC-A9FCFB199B2D}"/>
              </a:ext>
            </a:extLst>
          </p:cNvPr>
          <p:cNvSpPr>
            <a:spLocks noGrp="1"/>
          </p:cNvSpPr>
          <p:nvPr>
            <p:ph type="pic" idx="25" hasCustomPrompt="1"/>
          </p:nvPr>
        </p:nvSpPr>
        <p:spPr>
          <a:xfrm>
            <a:off x="5002832" y="3513978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CC6AC5-F655-4421-A219-B2F76C6CA2FD}"/>
              </a:ext>
            </a:extLst>
          </p:cNvPr>
          <p:cNvSpPr/>
          <p:nvPr userDrawn="1"/>
        </p:nvSpPr>
        <p:spPr>
          <a:xfrm>
            <a:off x="7997604" y="4248150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2332AA-B2D0-4A28-A218-73EE3FE44954}"/>
              </a:ext>
            </a:extLst>
          </p:cNvPr>
          <p:cNvSpPr>
            <a:spLocks noGrp="1"/>
          </p:cNvSpPr>
          <p:nvPr>
            <p:ph type="pic" idx="26" hasCustomPrompt="1"/>
          </p:nvPr>
        </p:nvSpPr>
        <p:spPr>
          <a:xfrm>
            <a:off x="8800364" y="3513978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53076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icture Placeholder 162">
            <a:extLst>
              <a:ext uri="{FF2B5EF4-FFF2-40B4-BE49-F238E27FC236}">
                <a16:creationId xmlns:a16="http://schemas.microsoft.com/office/drawing/2014/main" id="{8824B83C-4516-440E-B27E-09F0426F6C97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1" y="2"/>
            <a:ext cx="12191999" cy="6877477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99428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7806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634E82-9DE3-4223-A15F-5A164AD987FB}"/>
              </a:ext>
            </a:extLst>
          </p:cNvPr>
          <p:cNvSpPr/>
          <p:nvPr userDrawn="1"/>
        </p:nvSpPr>
        <p:spPr>
          <a:xfrm>
            <a:off x="502468" y="884977"/>
            <a:ext cx="11187065" cy="50880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FAEA46E-E59A-4542-8B95-8481B55D17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91108" y="1155269"/>
            <a:ext cx="3188298" cy="45474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47047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E7E1C366-622C-4258-9753-26AABF54CF12}"/>
              </a:ext>
            </a:extLst>
          </p:cNvPr>
          <p:cNvSpPr/>
          <p:nvPr userDrawn="1"/>
        </p:nvSpPr>
        <p:spPr>
          <a:xfrm>
            <a:off x="6842775" y="17770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E37D4E8D-7F93-45C0-8383-A68159D02D5D}"/>
              </a:ext>
            </a:extLst>
          </p:cNvPr>
          <p:cNvSpPr/>
          <p:nvPr userDrawn="1"/>
        </p:nvSpPr>
        <p:spPr>
          <a:xfrm>
            <a:off x="777225" y="17572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그림 개체 틀 6">
            <a:extLst>
              <a:ext uri="{FF2B5EF4-FFF2-40B4-BE49-F238E27FC236}">
                <a16:creationId xmlns:a16="http://schemas.microsoft.com/office/drawing/2014/main" id="{07AAD900-5C8A-46EE-8F3F-276E7A823B5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95958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5" name="그림 개체 틀 6">
            <a:extLst>
              <a:ext uri="{FF2B5EF4-FFF2-40B4-BE49-F238E27FC236}">
                <a16:creationId xmlns:a16="http://schemas.microsoft.com/office/drawing/2014/main" id="{3D697A47-3CD1-4E96-9516-FDE670F563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24043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E0CAB57-9982-4553-B1D9-4D6CC85D7E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20942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36E6B0-0030-4C24-AF1C-09B7BB3C4770}"/>
              </a:ext>
            </a:extLst>
          </p:cNvPr>
          <p:cNvSpPr/>
          <p:nvPr userDrawn="1"/>
        </p:nvSpPr>
        <p:spPr>
          <a:xfrm>
            <a:off x="0" y="474066"/>
            <a:ext cx="11704301" cy="59098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418006F3-E488-44A0-A59A-E1D3B86006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923314" cy="6858000"/>
          </a:xfrm>
          <a:custGeom>
            <a:avLst/>
            <a:gdLst>
              <a:gd name="connsiteX0" fmla="*/ 0 w 6923314"/>
              <a:gd name="connsiteY0" fmla="*/ 0 h 6858000"/>
              <a:gd name="connsiteX1" fmla="*/ 5208814 w 6923314"/>
              <a:gd name="connsiteY1" fmla="*/ 0 h 6858000"/>
              <a:gd name="connsiteX2" fmla="*/ 6923314 w 6923314"/>
              <a:gd name="connsiteY2" fmla="*/ 6858000 h 6858000"/>
              <a:gd name="connsiteX3" fmla="*/ 1305197 w 6923314"/>
              <a:gd name="connsiteY3" fmla="*/ 6858000 h 6858000"/>
              <a:gd name="connsiteX4" fmla="*/ 0 w 6923314"/>
              <a:gd name="connsiteY4" fmla="*/ 16372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3314" h="6858000">
                <a:moveTo>
                  <a:pt x="0" y="0"/>
                </a:moveTo>
                <a:lnTo>
                  <a:pt x="5208814" y="0"/>
                </a:lnTo>
                <a:lnTo>
                  <a:pt x="6923314" y="6858000"/>
                </a:lnTo>
                <a:lnTo>
                  <a:pt x="1305197" y="6858000"/>
                </a:lnTo>
                <a:lnTo>
                  <a:pt x="0" y="16372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61304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4388469D-CBAC-4278-96C5-9EBCCAF5DD50}"/>
              </a:ext>
            </a:extLst>
          </p:cNvPr>
          <p:cNvSpPr/>
          <p:nvPr userDrawn="1"/>
        </p:nvSpPr>
        <p:spPr>
          <a:xfrm>
            <a:off x="6096000" y="837246"/>
            <a:ext cx="6096000" cy="25917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DE17AA3-92FD-4003-9A41-EC77EF819880}"/>
              </a:ext>
            </a:extLst>
          </p:cNvPr>
          <p:cNvGrpSpPr/>
          <p:nvPr userDrawn="1"/>
        </p:nvGrpSpPr>
        <p:grpSpPr>
          <a:xfrm>
            <a:off x="1058291" y="3689597"/>
            <a:ext cx="2892793" cy="3168403"/>
            <a:chOff x="1058291" y="3689597"/>
            <a:chExt cx="2892793" cy="3168403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AC033FD-1852-40D6-99E3-EAE0920A5C2F}"/>
                </a:ext>
              </a:extLst>
            </p:cNvPr>
            <p:cNvSpPr/>
            <p:nvPr userDrawn="1"/>
          </p:nvSpPr>
          <p:spPr>
            <a:xfrm>
              <a:off x="1062769" y="3689597"/>
              <a:ext cx="2885112" cy="3168403"/>
            </a:xfrm>
            <a:custGeom>
              <a:avLst/>
              <a:gdLst>
                <a:gd name="connsiteX0" fmla="*/ 380827 w 2885112"/>
                <a:gd name="connsiteY0" fmla="*/ 0 h 3168403"/>
                <a:gd name="connsiteX1" fmla="*/ 2504286 w 2885112"/>
                <a:gd name="connsiteY1" fmla="*/ 0 h 3168403"/>
                <a:gd name="connsiteX2" fmla="*/ 2885112 w 2885112"/>
                <a:gd name="connsiteY2" fmla="*/ 376422 h 3168403"/>
                <a:gd name="connsiteX3" fmla="*/ 2885112 w 2885112"/>
                <a:gd name="connsiteY3" fmla="*/ 3168403 h 3168403"/>
                <a:gd name="connsiteX4" fmla="*/ 0 w 2885112"/>
                <a:gd name="connsiteY4" fmla="*/ 3168403 h 3168403"/>
                <a:gd name="connsiteX5" fmla="*/ 0 w 2885112"/>
                <a:gd name="connsiteY5" fmla="*/ 376422 h 3168403"/>
                <a:gd name="connsiteX6" fmla="*/ 380827 w 2885112"/>
                <a:gd name="connsiteY6" fmla="*/ 0 h 316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12" h="3168403">
                  <a:moveTo>
                    <a:pt x="380827" y="0"/>
                  </a:moveTo>
                  <a:lnTo>
                    <a:pt x="2504286" y="0"/>
                  </a:lnTo>
                  <a:cubicBezTo>
                    <a:pt x="2714606" y="0"/>
                    <a:pt x="2885112" y="168534"/>
                    <a:pt x="2885112" y="376422"/>
                  </a:cubicBezTo>
                  <a:lnTo>
                    <a:pt x="2885112" y="3168403"/>
                  </a:lnTo>
                  <a:lnTo>
                    <a:pt x="0" y="3168403"/>
                  </a:lnTo>
                  <a:lnTo>
                    <a:pt x="0" y="376422"/>
                  </a:lnTo>
                  <a:cubicBezTo>
                    <a:pt x="57" y="168534"/>
                    <a:pt x="170506" y="0"/>
                    <a:pt x="380827" y="0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0E7AE36-51DF-4A4D-95F3-D16AA8913353}"/>
                </a:ext>
              </a:extLst>
            </p:cNvPr>
            <p:cNvSpPr/>
            <p:nvPr userDrawn="1"/>
          </p:nvSpPr>
          <p:spPr>
            <a:xfrm>
              <a:off x="1101424" y="3719878"/>
              <a:ext cx="2807801" cy="3138121"/>
            </a:xfrm>
            <a:custGeom>
              <a:avLst/>
              <a:gdLst>
                <a:gd name="connsiteX0" fmla="*/ 379798 w 2807801"/>
                <a:gd name="connsiteY0" fmla="*/ 0 h 3138121"/>
                <a:gd name="connsiteX1" fmla="*/ 2428003 w 2807801"/>
                <a:gd name="connsiteY1" fmla="*/ 0 h 3138121"/>
                <a:gd name="connsiteX2" fmla="*/ 2807801 w 2807801"/>
                <a:gd name="connsiteY2" fmla="*/ 376422 h 3138121"/>
                <a:gd name="connsiteX3" fmla="*/ 2807801 w 2807801"/>
                <a:gd name="connsiteY3" fmla="*/ 3138121 h 3138121"/>
                <a:gd name="connsiteX4" fmla="*/ 0 w 2807801"/>
                <a:gd name="connsiteY4" fmla="*/ 3138121 h 3138121"/>
                <a:gd name="connsiteX5" fmla="*/ 0 w 2807801"/>
                <a:gd name="connsiteY5" fmla="*/ 376422 h 3138121"/>
                <a:gd name="connsiteX6" fmla="*/ 379798 w 2807801"/>
                <a:gd name="connsiteY6" fmla="*/ 0 h 313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801" h="3138121">
                  <a:moveTo>
                    <a:pt x="379798" y="0"/>
                  </a:moveTo>
                  <a:lnTo>
                    <a:pt x="2428003" y="0"/>
                  </a:lnTo>
                  <a:cubicBezTo>
                    <a:pt x="2637756" y="0"/>
                    <a:pt x="2807801" y="168533"/>
                    <a:pt x="2807801" y="376422"/>
                  </a:cubicBezTo>
                  <a:lnTo>
                    <a:pt x="2807801" y="3138121"/>
                  </a:lnTo>
                  <a:lnTo>
                    <a:pt x="0" y="3138121"/>
                  </a:lnTo>
                  <a:lnTo>
                    <a:pt x="0" y="376422"/>
                  </a:lnTo>
                  <a:cubicBezTo>
                    <a:pt x="0" y="168533"/>
                    <a:pt x="170045" y="0"/>
                    <a:pt x="379798" y="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Graphic 2">
              <a:extLst>
                <a:ext uri="{FF2B5EF4-FFF2-40B4-BE49-F238E27FC236}">
                  <a16:creationId xmlns:a16="http://schemas.microsoft.com/office/drawing/2014/main" id="{063AE936-DFE4-4DD0-A62C-1EAE232B97BD}"/>
                </a:ext>
              </a:extLst>
            </p:cNvPr>
            <p:cNvSpPr/>
            <p:nvPr/>
          </p:nvSpPr>
          <p:spPr>
            <a:xfrm>
              <a:off x="1058801" y="4510882"/>
              <a:ext cx="20187" cy="196716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2">
              <a:extLst>
                <a:ext uri="{FF2B5EF4-FFF2-40B4-BE49-F238E27FC236}">
                  <a16:creationId xmlns:a16="http://schemas.microsoft.com/office/drawing/2014/main" id="{88C0DAA8-A60D-4797-A50D-3B59489A8922}"/>
                </a:ext>
              </a:extLst>
            </p:cNvPr>
            <p:cNvSpPr/>
            <p:nvPr/>
          </p:nvSpPr>
          <p:spPr>
            <a:xfrm>
              <a:off x="1058801" y="4932953"/>
              <a:ext cx="28182" cy="392355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2">
              <a:extLst>
                <a:ext uri="{FF2B5EF4-FFF2-40B4-BE49-F238E27FC236}">
                  <a16:creationId xmlns:a16="http://schemas.microsoft.com/office/drawing/2014/main" id="{9E936F18-65C6-44D9-8BE4-E13C62005A59}"/>
                </a:ext>
              </a:extLst>
            </p:cNvPr>
            <p:cNvSpPr/>
            <p:nvPr/>
          </p:nvSpPr>
          <p:spPr>
            <a:xfrm>
              <a:off x="1058858" y="4961137"/>
              <a:ext cx="15935" cy="32856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2">
              <a:extLst>
                <a:ext uri="{FF2B5EF4-FFF2-40B4-BE49-F238E27FC236}">
                  <a16:creationId xmlns:a16="http://schemas.microsoft.com/office/drawing/2014/main" id="{CDE1CBFD-B36F-4476-AD66-FE5689C99FEA}"/>
                </a:ext>
              </a:extLst>
            </p:cNvPr>
            <p:cNvSpPr/>
            <p:nvPr/>
          </p:nvSpPr>
          <p:spPr>
            <a:xfrm>
              <a:off x="1058291" y="5456869"/>
              <a:ext cx="28182" cy="392355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2">
              <a:extLst>
                <a:ext uri="{FF2B5EF4-FFF2-40B4-BE49-F238E27FC236}">
                  <a16:creationId xmlns:a16="http://schemas.microsoft.com/office/drawing/2014/main" id="{54A97323-642E-4873-8ECB-8C82C47BBCE7}"/>
                </a:ext>
              </a:extLst>
            </p:cNvPr>
            <p:cNvSpPr/>
            <p:nvPr/>
          </p:nvSpPr>
          <p:spPr>
            <a:xfrm>
              <a:off x="1058291" y="5485053"/>
              <a:ext cx="15935" cy="32856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2">
              <a:extLst>
                <a:ext uri="{FF2B5EF4-FFF2-40B4-BE49-F238E27FC236}">
                  <a16:creationId xmlns:a16="http://schemas.microsoft.com/office/drawing/2014/main" id="{E6FC4392-B579-420D-977D-05F6BAF6A444}"/>
                </a:ext>
              </a:extLst>
            </p:cNvPr>
            <p:cNvSpPr/>
            <p:nvPr/>
          </p:nvSpPr>
          <p:spPr>
            <a:xfrm>
              <a:off x="3922902" y="5064570"/>
              <a:ext cx="28182" cy="635005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30" name="Graphic 2">
              <a:extLst>
                <a:ext uri="{FF2B5EF4-FFF2-40B4-BE49-F238E27FC236}">
                  <a16:creationId xmlns:a16="http://schemas.microsoft.com/office/drawing/2014/main" id="{213C0B4A-1837-4C1B-8D1B-BC1615210485}"/>
                </a:ext>
              </a:extLst>
            </p:cNvPr>
            <p:cNvSpPr/>
            <p:nvPr/>
          </p:nvSpPr>
          <p:spPr>
            <a:xfrm>
              <a:off x="3935149" y="5110218"/>
              <a:ext cx="15935" cy="531742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31" name="Graphic 2">
              <a:extLst>
                <a:ext uri="{FF2B5EF4-FFF2-40B4-BE49-F238E27FC236}">
                  <a16:creationId xmlns:a16="http://schemas.microsoft.com/office/drawing/2014/main" id="{DFD69AD1-88C6-4D8A-BB4E-CE2C94AF1EBC}"/>
                </a:ext>
              </a:extLst>
            </p:cNvPr>
            <p:cNvSpPr/>
            <p:nvPr/>
          </p:nvSpPr>
          <p:spPr>
            <a:xfrm>
              <a:off x="3928288" y="6392988"/>
              <a:ext cx="22796" cy="435170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Graphic 2">
              <a:extLst>
                <a:ext uri="{FF2B5EF4-FFF2-40B4-BE49-F238E27FC236}">
                  <a16:creationId xmlns:a16="http://schemas.microsoft.com/office/drawing/2014/main" id="{4747B958-0380-4C5F-8DEC-8D7F6B25907D}"/>
                </a:ext>
              </a:extLst>
            </p:cNvPr>
            <p:cNvSpPr/>
            <p:nvPr/>
          </p:nvSpPr>
          <p:spPr>
            <a:xfrm>
              <a:off x="3938156" y="6424233"/>
              <a:ext cx="12928" cy="36439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9006DBA-4DAA-453A-A2AC-FF4A9322F5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78879" y="3808481"/>
              <a:ext cx="134198" cy="13419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3506713-2F55-452F-ABB6-47225E2D89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7267" y="3816868"/>
              <a:ext cx="117423" cy="117423"/>
            </a:xfrm>
            <a:prstGeom prst="ellipse">
              <a:avLst/>
            </a:pr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175F06E-27A9-46A4-B02C-A49E59D17DC3}"/>
                </a:ext>
              </a:extLst>
            </p:cNvPr>
            <p:cNvSpPr/>
            <p:nvPr/>
          </p:nvSpPr>
          <p:spPr>
            <a:xfrm>
              <a:off x="3016958" y="3846560"/>
              <a:ext cx="58040" cy="5804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28FA69B-57D7-4705-A140-F90E5220C72E}"/>
                </a:ext>
              </a:extLst>
            </p:cNvPr>
            <p:cNvSpPr/>
            <p:nvPr/>
          </p:nvSpPr>
          <p:spPr>
            <a:xfrm>
              <a:off x="3030585" y="3860187"/>
              <a:ext cx="30788" cy="30788"/>
            </a:xfrm>
            <a:prstGeom prst="ellipse">
              <a:avLst/>
            </a:prstGeom>
            <a:solidFill>
              <a:srgbClr val="081422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Graphic 2">
              <a:extLst>
                <a:ext uri="{FF2B5EF4-FFF2-40B4-BE49-F238E27FC236}">
                  <a16:creationId xmlns:a16="http://schemas.microsoft.com/office/drawing/2014/main" id="{80E59088-2E8C-41FA-BAB8-F9EEF100122A}"/>
                </a:ext>
              </a:extLst>
            </p:cNvPr>
            <p:cNvSpPr/>
            <p:nvPr userDrawn="1"/>
          </p:nvSpPr>
          <p:spPr>
            <a:xfrm flipH="1">
              <a:off x="1060804" y="4534334"/>
              <a:ext cx="10717" cy="149811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066A938-5524-4BC2-9E71-604DA7247A54}"/>
              </a:ext>
            </a:extLst>
          </p:cNvPr>
          <p:cNvGrpSpPr/>
          <p:nvPr userDrawn="1"/>
        </p:nvGrpSpPr>
        <p:grpSpPr>
          <a:xfrm>
            <a:off x="8332411" y="0"/>
            <a:ext cx="2885112" cy="2622090"/>
            <a:chOff x="833153" y="6858000"/>
            <a:chExt cx="2885112" cy="26220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974D21A-C01F-4B09-AA57-1A00734860AA}"/>
                </a:ext>
              </a:extLst>
            </p:cNvPr>
            <p:cNvSpPr/>
            <p:nvPr/>
          </p:nvSpPr>
          <p:spPr>
            <a:xfrm>
              <a:off x="833153" y="6858000"/>
              <a:ext cx="2885112" cy="2622090"/>
            </a:xfrm>
            <a:custGeom>
              <a:avLst/>
              <a:gdLst>
                <a:gd name="connsiteX0" fmla="*/ 0 w 2885112"/>
                <a:gd name="connsiteY0" fmla="*/ 0 h 2622090"/>
                <a:gd name="connsiteX1" fmla="*/ 2885112 w 2885112"/>
                <a:gd name="connsiteY1" fmla="*/ 0 h 2622090"/>
                <a:gd name="connsiteX2" fmla="*/ 2885112 w 2885112"/>
                <a:gd name="connsiteY2" fmla="*/ 2245726 h 2622090"/>
                <a:gd name="connsiteX3" fmla="*/ 2504286 w 2885112"/>
                <a:gd name="connsiteY3" fmla="*/ 2622090 h 2622090"/>
                <a:gd name="connsiteX4" fmla="*/ 380827 w 2885112"/>
                <a:gd name="connsiteY4" fmla="*/ 2622090 h 2622090"/>
                <a:gd name="connsiteX5" fmla="*/ 0 w 2885112"/>
                <a:gd name="connsiteY5" fmla="*/ 2245668 h 262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5112" h="2622090">
                  <a:moveTo>
                    <a:pt x="0" y="0"/>
                  </a:moveTo>
                  <a:lnTo>
                    <a:pt x="2885112" y="0"/>
                  </a:lnTo>
                  <a:lnTo>
                    <a:pt x="2885112" y="2245726"/>
                  </a:lnTo>
                  <a:cubicBezTo>
                    <a:pt x="2885055" y="2453556"/>
                    <a:pt x="2714549" y="2622090"/>
                    <a:pt x="2504286" y="2622090"/>
                  </a:cubicBezTo>
                  <a:lnTo>
                    <a:pt x="380827" y="2622090"/>
                  </a:lnTo>
                  <a:cubicBezTo>
                    <a:pt x="170506" y="2622090"/>
                    <a:pt x="0" y="2453556"/>
                    <a:pt x="0" y="2245668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E48AAE3-B835-49A5-9A47-DE6EBCD7733E}"/>
                </a:ext>
              </a:extLst>
            </p:cNvPr>
            <p:cNvSpPr/>
            <p:nvPr/>
          </p:nvSpPr>
          <p:spPr>
            <a:xfrm>
              <a:off x="871808" y="6858000"/>
              <a:ext cx="2807801" cy="2591752"/>
            </a:xfrm>
            <a:custGeom>
              <a:avLst/>
              <a:gdLst>
                <a:gd name="connsiteX0" fmla="*/ 0 w 2807801"/>
                <a:gd name="connsiteY0" fmla="*/ 0 h 2591752"/>
                <a:gd name="connsiteX1" fmla="*/ 2807801 w 2807801"/>
                <a:gd name="connsiteY1" fmla="*/ 0 h 2591752"/>
                <a:gd name="connsiteX2" fmla="*/ 2807801 w 2807801"/>
                <a:gd name="connsiteY2" fmla="*/ 2215388 h 2591752"/>
                <a:gd name="connsiteX3" fmla="*/ 2428061 w 2807801"/>
                <a:gd name="connsiteY3" fmla="*/ 2591752 h 2591752"/>
                <a:gd name="connsiteX4" fmla="*/ 379798 w 2807801"/>
                <a:gd name="connsiteY4" fmla="*/ 2591752 h 2591752"/>
                <a:gd name="connsiteX5" fmla="*/ 0 w 2807801"/>
                <a:gd name="connsiteY5" fmla="*/ 2215332 h 259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7801" h="2591752">
                  <a:moveTo>
                    <a:pt x="0" y="0"/>
                  </a:moveTo>
                  <a:lnTo>
                    <a:pt x="2807801" y="0"/>
                  </a:lnTo>
                  <a:lnTo>
                    <a:pt x="2807801" y="2215388"/>
                  </a:lnTo>
                  <a:cubicBezTo>
                    <a:pt x="2807801" y="2423218"/>
                    <a:pt x="2637756" y="2591752"/>
                    <a:pt x="2428061" y="2591752"/>
                  </a:cubicBezTo>
                  <a:lnTo>
                    <a:pt x="379798" y="2591752"/>
                  </a:lnTo>
                  <a:cubicBezTo>
                    <a:pt x="170045" y="2591752"/>
                    <a:pt x="0" y="2423218"/>
                    <a:pt x="0" y="2215332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67" name="Picture Placeholder 66">
            <a:extLst>
              <a:ext uri="{FF2B5EF4-FFF2-40B4-BE49-F238E27FC236}">
                <a16:creationId xmlns:a16="http://schemas.microsoft.com/office/drawing/2014/main" id="{28246CD8-4F7B-49F9-A0E7-A3D2C7826A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38563" y="1"/>
            <a:ext cx="2672808" cy="2493421"/>
          </a:xfrm>
          <a:custGeom>
            <a:avLst/>
            <a:gdLst>
              <a:gd name="connsiteX0" fmla="*/ 0 w 2672808"/>
              <a:gd name="connsiteY0" fmla="*/ 0 h 2493421"/>
              <a:gd name="connsiteX1" fmla="*/ 2672808 w 2672808"/>
              <a:gd name="connsiteY1" fmla="*/ 0 h 2493421"/>
              <a:gd name="connsiteX2" fmla="*/ 2672808 w 2672808"/>
              <a:gd name="connsiteY2" fmla="*/ 2221227 h 2493421"/>
              <a:gd name="connsiteX3" fmla="*/ 2385313 w 2672808"/>
              <a:gd name="connsiteY3" fmla="*/ 2493421 h 2493421"/>
              <a:gd name="connsiteX4" fmla="*/ 287495 w 2672808"/>
              <a:gd name="connsiteY4" fmla="*/ 2493421 h 2493421"/>
              <a:gd name="connsiteX5" fmla="*/ 0 w 2672808"/>
              <a:gd name="connsiteY5" fmla="*/ 2221227 h 249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2808" h="2493421">
                <a:moveTo>
                  <a:pt x="0" y="0"/>
                </a:moveTo>
                <a:lnTo>
                  <a:pt x="2672808" y="0"/>
                </a:lnTo>
                <a:lnTo>
                  <a:pt x="2672808" y="2221227"/>
                </a:lnTo>
                <a:cubicBezTo>
                  <a:pt x="2672808" y="2371557"/>
                  <a:pt x="2544095" y="2493421"/>
                  <a:pt x="2385313" y="2493421"/>
                </a:cubicBezTo>
                <a:lnTo>
                  <a:pt x="287495" y="2493421"/>
                </a:lnTo>
                <a:cubicBezTo>
                  <a:pt x="128714" y="2493421"/>
                  <a:pt x="0" y="2371557"/>
                  <a:pt x="0" y="22212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A2ECC6F6-A4A0-4672-8659-27C1C16408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68921" y="3818265"/>
            <a:ext cx="2672808" cy="3039735"/>
          </a:xfrm>
          <a:custGeom>
            <a:avLst/>
            <a:gdLst>
              <a:gd name="connsiteX0" fmla="*/ 287495 w 2672808"/>
              <a:gd name="connsiteY0" fmla="*/ 0 h 3039735"/>
              <a:gd name="connsiteX1" fmla="*/ 542049 w 2672808"/>
              <a:gd name="connsiteY1" fmla="*/ 0 h 3039735"/>
              <a:gd name="connsiteX2" fmla="*/ 566725 w 2672808"/>
              <a:gd name="connsiteY2" fmla="*/ 23363 h 3039735"/>
              <a:gd name="connsiteX3" fmla="*/ 757670 w 2672808"/>
              <a:gd name="connsiteY3" fmla="*/ 204146 h 3039735"/>
              <a:gd name="connsiteX4" fmla="*/ 1903160 w 2672808"/>
              <a:gd name="connsiteY4" fmla="*/ 204146 h 3039735"/>
              <a:gd name="connsiteX5" fmla="*/ 2094105 w 2672808"/>
              <a:gd name="connsiteY5" fmla="*/ 23363 h 3039735"/>
              <a:gd name="connsiteX6" fmla="*/ 2118781 w 2672808"/>
              <a:gd name="connsiteY6" fmla="*/ 0 h 3039735"/>
              <a:gd name="connsiteX7" fmla="*/ 2385313 w 2672808"/>
              <a:gd name="connsiteY7" fmla="*/ 0 h 3039735"/>
              <a:gd name="connsiteX8" fmla="*/ 2672808 w 2672808"/>
              <a:gd name="connsiteY8" fmla="*/ 272193 h 3039735"/>
              <a:gd name="connsiteX9" fmla="*/ 2672808 w 2672808"/>
              <a:gd name="connsiteY9" fmla="*/ 3039735 h 3039735"/>
              <a:gd name="connsiteX10" fmla="*/ 0 w 2672808"/>
              <a:gd name="connsiteY10" fmla="*/ 3039735 h 3039735"/>
              <a:gd name="connsiteX11" fmla="*/ 0 w 2672808"/>
              <a:gd name="connsiteY11" fmla="*/ 272193 h 3039735"/>
              <a:gd name="connsiteX12" fmla="*/ 287495 w 2672808"/>
              <a:gd name="connsiteY12" fmla="*/ 0 h 303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72808" h="3039735">
                <a:moveTo>
                  <a:pt x="287495" y="0"/>
                </a:moveTo>
                <a:lnTo>
                  <a:pt x="542049" y="0"/>
                </a:lnTo>
                <a:cubicBezTo>
                  <a:pt x="555645" y="0"/>
                  <a:pt x="566725" y="10435"/>
                  <a:pt x="566725" y="23363"/>
                </a:cubicBezTo>
                <a:cubicBezTo>
                  <a:pt x="566725" y="123224"/>
                  <a:pt x="652255" y="204146"/>
                  <a:pt x="757670" y="204146"/>
                </a:cubicBezTo>
                <a:lnTo>
                  <a:pt x="1903160" y="204146"/>
                </a:lnTo>
                <a:cubicBezTo>
                  <a:pt x="2008635" y="204146"/>
                  <a:pt x="2094105" y="123168"/>
                  <a:pt x="2094105" y="23363"/>
                </a:cubicBezTo>
                <a:cubicBezTo>
                  <a:pt x="2094105" y="10491"/>
                  <a:pt x="2105125" y="0"/>
                  <a:pt x="2118781" y="0"/>
                </a:cubicBezTo>
                <a:lnTo>
                  <a:pt x="2385313" y="0"/>
                </a:lnTo>
                <a:cubicBezTo>
                  <a:pt x="2544095" y="0"/>
                  <a:pt x="2672808" y="121864"/>
                  <a:pt x="2672808" y="272193"/>
                </a:cubicBezTo>
                <a:lnTo>
                  <a:pt x="2672808" y="3039735"/>
                </a:lnTo>
                <a:lnTo>
                  <a:pt x="0" y="3039735"/>
                </a:lnTo>
                <a:lnTo>
                  <a:pt x="0" y="272193"/>
                </a:lnTo>
                <a:cubicBezTo>
                  <a:pt x="0" y="121864"/>
                  <a:pt x="128714" y="0"/>
                  <a:pt x="28749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4860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AE6C28-A080-4420-92C4-3AC673E4DAE1}"/>
              </a:ext>
            </a:extLst>
          </p:cNvPr>
          <p:cNvSpPr/>
          <p:nvPr userDrawn="1"/>
        </p:nvSpPr>
        <p:spPr>
          <a:xfrm>
            <a:off x="0" y="2253343"/>
            <a:ext cx="12192000" cy="2351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DA6378AF-10CF-415A-9A2B-A4DF0CDD2A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88571" y="1580606"/>
            <a:ext cx="9945150" cy="3696788"/>
          </a:xfrm>
          <a:custGeom>
            <a:avLst/>
            <a:gdLst>
              <a:gd name="connsiteX0" fmla="*/ 8797786 w 9945150"/>
              <a:gd name="connsiteY0" fmla="*/ 343988 h 3696788"/>
              <a:gd name="connsiteX1" fmla="*/ 9945150 w 9945150"/>
              <a:gd name="connsiteY1" fmla="*/ 343988 h 3696788"/>
              <a:gd name="connsiteX2" fmla="*/ 8854411 w 9945150"/>
              <a:gd name="connsiteY2" fmla="*/ 3696788 h 3696788"/>
              <a:gd name="connsiteX3" fmla="*/ 7707047 w 9945150"/>
              <a:gd name="connsiteY3" fmla="*/ 3696788 h 3696788"/>
              <a:gd name="connsiteX4" fmla="*/ 6228770 w 9945150"/>
              <a:gd name="connsiteY4" fmla="*/ 343988 h 3696788"/>
              <a:gd name="connsiteX5" fmla="*/ 7376134 w 9945150"/>
              <a:gd name="connsiteY5" fmla="*/ 343988 h 3696788"/>
              <a:gd name="connsiteX6" fmla="*/ 6285395 w 9945150"/>
              <a:gd name="connsiteY6" fmla="*/ 3696788 h 3696788"/>
              <a:gd name="connsiteX7" fmla="*/ 5138031 w 9945150"/>
              <a:gd name="connsiteY7" fmla="*/ 3696788 h 3696788"/>
              <a:gd name="connsiteX8" fmla="*/ 3659754 w 9945150"/>
              <a:gd name="connsiteY8" fmla="*/ 343988 h 3696788"/>
              <a:gd name="connsiteX9" fmla="*/ 4807118 w 9945150"/>
              <a:gd name="connsiteY9" fmla="*/ 343988 h 3696788"/>
              <a:gd name="connsiteX10" fmla="*/ 3716379 w 9945150"/>
              <a:gd name="connsiteY10" fmla="*/ 3696788 h 3696788"/>
              <a:gd name="connsiteX11" fmla="*/ 2569016 w 9945150"/>
              <a:gd name="connsiteY11" fmla="*/ 3696788 h 3696788"/>
              <a:gd name="connsiteX12" fmla="*/ 1090739 w 9945150"/>
              <a:gd name="connsiteY12" fmla="*/ 343988 h 3696788"/>
              <a:gd name="connsiteX13" fmla="*/ 2238103 w 9945150"/>
              <a:gd name="connsiteY13" fmla="*/ 343988 h 3696788"/>
              <a:gd name="connsiteX14" fmla="*/ 1147364 w 9945150"/>
              <a:gd name="connsiteY14" fmla="*/ 3696788 h 3696788"/>
              <a:gd name="connsiteX15" fmla="*/ 0 w 9945150"/>
              <a:gd name="connsiteY15" fmla="*/ 3696788 h 3696788"/>
              <a:gd name="connsiteX16" fmla="*/ 7635204 w 9945150"/>
              <a:gd name="connsiteY16" fmla="*/ 0 h 3696788"/>
              <a:gd name="connsiteX17" fmla="*/ 8782568 w 9945150"/>
              <a:gd name="connsiteY17" fmla="*/ 0 h 3696788"/>
              <a:gd name="connsiteX18" fmla="*/ 7691829 w 9945150"/>
              <a:gd name="connsiteY18" fmla="*/ 3352800 h 3696788"/>
              <a:gd name="connsiteX19" fmla="*/ 6544465 w 9945150"/>
              <a:gd name="connsiteY19" fmla="*/ 3352800 h 3696788"/>
              <a:gd name="connsiteX20" fmla="*/ 5066188 w 9945150"/>
              <a:gd name="connsiteY20" fmla="*/ 0 h 3696788"/>
              <a:gd name="connsiteX21" fmla="*/ 6213552 w 9945150"/>
              <a:gd name="connsiteY21" fmla="*/ 0 h 3696788"/>
              <a:gd name="connsiteX22" fmla="*/ 5122813 w 9945150"/>
              <a:gd name="connsiteY22" fmla="*/ 3352800 h 3696788"/>
              <a:gd name="connsiteX23" fmla="*/ 3975449 w 9945150"/>
              <a:gd name="connsiteY23" fmla="*/ 3352800 h 3696788"/>
              <a:gd name="connsiteX24" fmla="*/ 2497173 w 9945150"/>
              <a:gd name="connsiteY24" fmla="*/ 0 h 3696788"/>
              <a:gd name="connsiteX25" fmla="*/ 3644536 w 9945150"/>
              <a:gd name="connsiteY25" fmla="*/ 0 h 3696788"/>
              <a:gd name="connsiteX26" fmla="*/ 2553798 w 9945150"/>
              <a:gd name="connsiteY26" fmla="*/ 3352800 h 3696788"/>
              <a:gd name="connsiteX27" fmla="*/ 1406434 w 9945150"/>
              <a:gd name="connsiteY27" fmla="*/ 3352800 h 36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945150" h="3696788">
                <a:moveTo>
                  <a:pt x="8797786" y="343988"/>
                </a:moveTo>
                <a:lnTo>
                  <a:pt x="9945150" y="343988"/>
                </a:lnTo>
                <a:lnTo>
                  <a:pt x="8854411" y="3696788"/>
                </a:lnTo>
                <a:lnTo>
                  <a:pt x="7707047" y="3696788"/>
                </a:lnTo>
                <a:close/>
                <a:moveTo>
                  <a:pt x="6228770" y="343988"/>
                </a:moveTo>
                <a:lnTo>
                  <a:pt x="7376134" y="343988"/>
                </a:lnTo>
                <a:lnTo>
                  <a:pt x="6285395" y="3696788"/>
                </a:lnTo>
                <a:lnTo>
                  <a:pt x="5138031" y="3696788"/>
                </a:lnTo>
                <a:close/>
                <a:moveTo>
                  <a:pt x="3659754" y="343988"/>
                </a:moveTo>
                <a:lnTo>
                  <a:pt x="4807118" y="343988"/>
                </a:lnTo>
                <a:lnTo>
                  <a:pt x="3716379" y="3696788"/>
                </a:lnTo>
                <a:lnTo>
                  <a:pt x="2569016" y="3696788"/>
                </a:lnTo>
                <a:close/>
                <a:moveTo>
                  <a:pt x="1090739" y="343988"/>
                </a:moveTo>
                <a:lnTo>
                  <a:pt x="2238103" y="343988"/>
                </a:lnTo>
                <a:lnTo>
                  <a:pt x="1147364" y="3696788"/>
                </a:lnTo>
                <a:lnTo>
                  <a:pt x="0" y="3696788"/>
                </a:lnTo>
                <a:close/>
                <a:moveTo>
                  <a:pt x="7635204" y="0"/>
                </a:moveTo>
                <a:lnTo>
                  <a:pt x="8782568" y="0"/>
                </a:lnTo>
                <a:lnTo>
                  <a:pt x="7691829" y="3352800"/>
                </a:lnTo>
                <a:lnTo>
                  <a:pt x="6544465" y="3352800"/>
                </a:lnTo>
                <a:close/>
                <a:moveTo>
                  <a:pt x="5066188" y="0"/>
                </a:moveTo>
                <a:lnTo>
                  <a:pt x="6213552" y="0"/>
                </a:lnTo>
                <a:lnTo>
                  <a:pt x="5122813" y="3352800"/>
                </a:lnTo>
                <a:lnTo>
                  <a:pt x="3975449" y="3352800"/>
                </a:lnTo>
                <a:close/>
                <a:moveTo>
                  <a:pt x="2497173" y="0"/>
                </a:moveTo>
                <a:lnTo>
                  <a:pt x="3644536" y="0"/>
                </a:lnTo>
                <a:lnTo>
                  <a:pt x="2553798" y="3352800"/>
                </a:lnTo>
                <a:lnTo>
                  <a:pt x="1406434" y="3352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231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0EDA05-9DA3-51A2-3209-DBE4001D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AA0EF-8708-85E8-AE84-3290F9059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C00AC-9B72-A8CB-5AA7-269BAE2E54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A3F24B-D837-44E7-859D-879A58E7DDB7}" type="datetimeFigureOut">
              <a:rPr lang="en-IN" smtClean="0"/>
              <a:t>27-11-2025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A4EBE-B19C-C9F6-FD0F-7658AB8EB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29B69-FF71-CCE8-B7FD-360F05604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34AB9E-C0E3-43FD-A49D-7F6EC59C92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358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11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619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s://pxhere.com/nl/photo/1137452" TargetMode="External"/><Relationship Id="rId7" Type="http://schemas.openxmlformats.org/officeDocument/2006/relationships/hyperlink" Target="https://sisef.org/2020/03/27/io-foresto-a-casa-dieci-giorni-di-video-racconti-sui-boschi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hyperlink" Target="https://durham.autism-uni.org/what-are-lectures-really-like/" TargetMode="External"/><Relationship Id="rId4" Type="http://schemas.openxmlformats.org/officeDocument/2006/relationships/image" Target="../media/image16.jpg"/><Relationship Id="rId9" Type="http://schemas.openxmlformats.org/officeDocument/2006/relationships/hyperlink" Target="https://www.pexels.com/photo/women-sitting-beside-white-wooden-table-1181609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de/photo/1442697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sundayposts.com/2020/05/make-in-india-anyone.html" TargetMode="Externa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creativecommons.org/licenses/by-nc-sa/3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kamalesh@digitaluniq.com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8.xml"/><Relationship Id="rId4" Type="http://schemas.openxmlformats.org/officeDocument/2006/relationships/hyperlink" Target="http://www.digitaluniq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 descr="A room with a large screen and chairs&#10;&#10;Description automatically generated">
            <a:extLst>
              <a:ext uri="{FF2B5EF4-FFF2-40B4-BE49-F238E27FC236}">
                <a16:creationId xmlns:a16="http://schemas.microsoft.com/office/drawing/2014/main" id="{D89AE539-00CE-7C8F-754C-F14791135B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7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167F02-6243-7A58-764C-138ED3F1D598}"/>
              </a:ext>
            </a:extLst>
          </p:cNvPr>
          <p:cNvSpPr/>
          <p:nvPr/>
        </p:nvSpPr>
        <p:spPr>
          <a:xfrm>
            <a:off x="798257" y="637523"/>
            <a:ext cx="3608896" cy="16909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kern="1200" cap="none" spc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Product Line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BDE78A-0159-731F-BFFF-9DC4EDB77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080" y="459453"/>
            <a:ext cx="3211039" cy="15867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03B7C7-4B84-FE30-049C-402054DC4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790" y="369458"/>
            <a:ext cx="3169090" cy="17667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909DBD-4675-6DD0-89C6-73C2BDF3F65D}"/>
              </a:ext>
            </a:extLst>
          </p:cNvPr>
          <p:cNvSpPr/>
          <p:nvPr/>
        </p:nvSpPr>
        <p:spPr>
          <a:xfrm>
            <a:off x="798256" y="2474260"/>
            <a:ext cx="3607930" cy="36771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Interactive Displays</a:t>
            </a:r>
          </a:p>
          <a:p>
            <a:pPr marL="342900" indent="-228600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cap="none" spc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Video Conferencing</a:t>
            </a:r>
            <a:r>
              <a:rPr lang="en-US" sz="20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 &amp; Professional  Cameras</a:t>
            </a:r>
            <a:endParaRPr lang="en-US" sz="2000" b="0" cap="none" spc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Wingdings" panose="05000000000000000000" pitchFamily="2" charset="2"/>
            </a:endParaRPr>
          </a:p>
          <a:p>
            <a:pPr marL="342900" indent="-228600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 Interface Products</a:t>
            </a:r>
          </a:p>
          <a:p>
            <a:pPr marL="342900" indent="-228600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Active LED video wall</a:t>
            </a:r>
          </a:p>
          <a:p>
            <a:pPr marL="342900" indent="-228600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cap="none" spc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F9536-7E36-EAFC-D840-5EAAD18DD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5081" y="2901729"/>
            <a:ext cx="3219976" cy="10545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98070E-2388-FC0C-E6D8-047D43C27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597" y="2503952"/>
            <a:ext cx="3020567" cy="18500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652DE9-0C2E-A4BC-7CEE-4EBF59556D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3486" y="4736622"/>
            <a:ext cx="3211571" cy="1686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38E3A8-EE28-AA5D-F49B-276226D3B0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8525" y="4649694"/>
            <a:ext cx="3005620" cy="187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4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58B653-914B-6F9A-727E-EE4B955864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776069"/>
            <a:ext cx="12192000" cy="76340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BFEAD-A334-EF1B-731B-6C251AA98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9858"/>
            <a:ext cx="10515600" cy="228301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chemeClr val="bg1"/>
                </a:solidFill>
              </a:rPr>
              <a:t>It is with immense pleasure that we introduce ourselves as a forward-thinking global 🌐 AV innovator, Building on a strong foundation in London, the UK, we are rapidly expanding across key international hubs — including Singapore, UAE, KSA, Qatar, Africa, and India. Our growth is both dynamic and purpose-driven.</a:t>
            </a:r>
          </a:p>
          <a:p>
            <a:pPr marL="0" indent="0" algn="just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6ACEFE-7996-D040-E1E3-6BE41ADA8D47}"/>
              </a:ext>
            </a:extLst>
          </p:cNvPr>
          <p:cNvSpPr txBox="1"/>
          <p:nvPr/>
        </p:nvSpPr>
        <p:spPr>
          <a:xfrm>
            <a:off x="4166887" y="4640273"/>
            <a:ext cx="76045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UK | USA | UAE | KSA | QATAR | AFRICA | SINGAPORE | INDIA</a:t>
            </a:r>
            <a:endParaRPr lang="en-IN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55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7BEDFEB-76DD-8D86-8562-0685622C2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829" y="-2"/>
            <a:ext cx="3091458" cy="6858002"/>
          </a:xfrm>
          <a:prstGeom prst="rect">
            <a:avLst/>
          </a:prstGeom>
        </p:spPr>
      </p:pic>
      <p:pic>
        <p:nvPicPr>
          <p:cNvPr id="2" name="Picture 1" descr="A group of people standing in a line&#10;&#10;AI-generated content may be incorrect.">
            <a:extLst>
              <a:ext uri="{FF2B5EF4-FFF2-40B4-BE49-F238E27FC236}">
                <a16:creationId xmlns:a16="http://schemas.microsoft.com/office/drawing/2014/main" id="{CBD05ED9-40ED-BEE8-A1E8-1678955413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55" r="6872"/>
          <a:stretch>
            <a:fillRect/>
          </a:stretch>
        </p:blipFill>
        <p:spPr>
          <a:xfrm>
            <a:off x="7353782" y="-23928"/>
            <a:ext cx="4838218" cy="399310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FDD1DF7-1026-1D22-3D9E-45FDFCCA5337}"/>
              </a:ext>
            </a:extLst>
          </p:cNvPr>
          <p:cNvSpPr txBox="1"/>
          <p:nvPr/>
        </p:nvSpPr>
        <p:spPr>
          <a:xfrm>
            <a:off x="678680" y="271582"/>
            <a:ext cx="10834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dirty="0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We are proud to announce that </a:t>
            </a:r>
            <a:r>
              <a:rPr lang="en-US" sz="2000" b="1" i="0" dirty="0" err="1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UNiQ</a:t>
            </a:r>
            <a:r>
              <a:rPr lang="en-US" sz="2000" b="1" i="0" dirty="0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 is now part of THOMSUN</a:t>
            </a:r>
            <a:r>
              <a:rPr lang="en-US" sz="2000" b="0" i="0" dirty="0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, a legacy-rich AV Group of Companies with over 50 years of industry excellence.</a:t>
            </a:r>
            <a:endParaRPr lang="en-IN" sz="2000" dirty="0">
              <a:solidFill>
                <a:srgbClr val="FFC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A7E52D-672E-9D79-90CF-144980FE9E89}"/>
              </a:ext>
            </a:extLst>
          </p:cNvPr>
          <p:cNvSpPr txBox="1"/>
          <p:nvPr/>
        </p:nvSpPr>
        <p:spPr>
          <a:xfrm>
            <a:off x="52514" y="2287519"/>
            <a:ext cx="40916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We are expanding our presence in India 🇮🇳 with a modern manufacturing facility .</a:t>
            </a:r>
          </a:p>
          <a:p>
            <a:pPr algn="just"/>
            <a:endParaRPr lang="en-US" sz="16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This growth is helping us achieve new milestones .</a:t>
            </a:r>
          </a:p>
          <a:p>
            <a:pPr algn="just"/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We are well-positioned to meet the needs of the APAC, EMEA, and global AV markets.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sz="1600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E86DCE-204A-9D8C-92A7-FD7684E73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782" y="3229336"/>
            <a:ext cx="4838217" cy="36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22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A511026-8542-4AC0-9F06-134A7085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6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arge auditorium with rows of seats&#10;&#10;AI-generated content may be incorrect.">
            <a:extLst>
              <a:ext uri="{FF2B5EF4-FFF2-40B4-BE49-F238E27FC236}">
                <a16:creationId xmlns:a16="http://schemas.microsoft.com/office/drawing/2014/main" id="{9DC0C3C8-0E3C-11B1-945C-28904D0EE1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390" b="902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D8B83F81-0F19-FBCD-31FA-F154181E7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1368" y="371719"/>
            <a:ext cx="6125964" cy="19068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effectLst/>
                <a:latin typeface="Aptos" panose="020B0004020202020204" pitchFamily="34" charset="0"/>
              </a:rPr>
              <a:t>Working Sector:- </a:t>
            </a: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0395BE73-4BC2-9FFA-FA22-9F0A45E9F5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71368" y="2711395"/>
            <a:ext cx="4114801" cy="34655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ptos" panose="020B0004020202020204" pitchFamily="34" charset="0"/>
              </a:rPr>
              <a:t>Education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ptos" panose="020B00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ptos" panose="020B0004020202020204" pitchFamily="34" charset="0"/>
              </a:rPr>
              <a:t>SME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ptos" panose="020B00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ptos" panose="020B0004020202020204" pitchFamily="34" charset="0"/>
              </a:rPr>
              <a:t>Government and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ptos" panose="020B0004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ptos" panose="020B0004020202020204" pitchFamily="34" charset="0"/>
              </a:rPr>
              <a:t>Commercial </a:t>
            </a: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Content Placeholder 4" descr="A group of people in a lecture hall&#10;&#10;AI-generated content may be incorrect.">
            <a:extLst>
              <a:ext uri="{FF2B5EF4-FFF2-40B4-BE49-F238E27FC236}">
                <a16:creationId xmlns:a16="http://schemas.microsoft.com/office/drawing/2014/main" id="{7C839151-4461-1683-64CA-8D9839F27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5830" r="15412" b="-1"/>
          <a:stretch>
            <a:fillRect/>
          </a:stretch>
        </p:blipFill>
        <p:spPr>
          <a:xfrm>
            <a:off x="8452963" y="3681463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12" name="Picture 11" descr="A group of people working on a project&#10;&#10;AI-generated content may be incorrect.">
            <a:extLst>
              <a:ext uri="{FF2B5EF4-FFF2-40B4-BE49-F238E27FC236}">
                <a16:creationId xmlns:a16="http://schemas.microsoft.com/office/drawing/2014/main" id="{034012A7-6180-3159-5CDA-E75626881E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6857" r="26738" b="2"/>
          <a:stretch>
            <a:fillRect/>
          </a:stretch>
        </p:blipFill>
        <p:spPr>
          <a:xfrm>
            <a:off x="5398281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8" name="Picture 7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7B5AC0F8-2F7E-68E4-2F32-A55FB42FDE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t="41600" r="-1" b="6856"/>
          <a:stretch>
            <a:fillRect/>
          </a:stretch>
        </p:blipFill>
        <p:spPr>
          <a:xfrm>
            <a:off x="7621024" y="-3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2505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group of people shaking hands&#10;&#10;AI-generated content may be incorrect.">
            <a:extLst>
              <a:ext uri="{FF2B5EF4-FFF2-40B4-BE49-F238E27FC236}">
                <a16:creationId xmlns:a16="http://schemas.microsoft.com/office/drawing/2014/main" id="{1F343D1E-519D-EA00-0A91-965495128C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224" b="7224"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8B5626-7D5B-7804-140E-B7A5A01C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Our Philosophy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CC9C380-CE81-13BC-90A8-241C35D41D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447308" y="591344"/>
            <a:ext cx="6906491" cy="5585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Superior quality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Rich features &amp; modern engineering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User-friendly design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Complete support: before, during &amp; after sales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Fair pricing for global competitiveness</a:t>
            </a:r>
          </a:p>
        </p:txBody>
      </p:sp>
    </p:spTree>
    <p:extLst>
      <p:ext uri="{BB962C8B-B14F-4D97-AF65-F5344CB8AC3E}">
        <p14:creationId xmlns:p14="http://schemas.microsoft.com/office/powerpoint/2010/main" val="253911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A map of the world&#10;&#10;Description automatically generated">
            <a:extLst>
              <a:ext uri="{FF2B5EF4-FFF2-40B4-BE49-F238E27FC236}">
                <a16:creationId xmlns:a16="http://schemas.microsoft.com/office/drawing/2014/main" id="{ED268DEB-6084-86F9-658A-9BC27A201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9115"/>
            <a:ext cx="11277600" cy="5779769"/>
          </a:xfrm>
          <a:prstGeom prst="rect">
            <a:avLst/>
          </a:prstGeom>
        </p:spPr>
      </p:pic>
      <p:pic>
        <p:nvPicPr>
          <p:cNvPr id="22" name="Picture 2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1876C57-836C-D633-02AF-571ADE6DC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34" y="2876295"/>
            <a:ext cx="2567165" cy="1104982"/>
          </a:xfrm>
          <a:prstGeom prst="rect">
            <a:avLst/>
          </a:prstGeom>
        </p:spPr>
      </p:pic>
      <p:sp>
        <p:nvSpPr>
          <p:cNvPr id="28" name="Rectangle 1">
            <a:extLst>
              <a:ext uri="{FF2B5EF4-FFF2-40B4-BE49-F238E27FC236}">
                <a16:creationId xmlns:a16="http://schemas.microsoft.com/office/drawing/2014/main" id="{180CBD18-7120-0578-1B29-5C9F748BA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7396"/>
            <a:ext cx="89751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UK | USA | UAE | KSA | QATRA | AFRICA | SINGAPORE | INDIA</a:t>
            </a:r>
          </a:p>
        </p:txBody>
      </p:sp>
    </p:spTree>
    <p:extLst>
      <p:ext uri="{BB962C8B-B14F-4D97-AF65-F5344CB8AC3E}">
        <p14:creationId xmlns:p14="http://schemas.microsoft.com/office/powerpoint/2010/main" val="3179774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381790" cy="6974602"/>
          </a:xfrm>
          <a:custGeom>
            <a:avLst/>
            <a:gdLst/>
            <a:ahLst/>
            <a:cxnLst/>
            <a:rect l="l" t="t" r="r" b="b"/>
            <a:pathLst>
              <a:path w="9572685" h="10461903">
                <a:moveTo>
                  <a:pt x="0" y="0"/>
                </a:moveTo>
                <a:lnTo>
                  <a:pt x="9572685" y="0"/>
                </a:lnTo>
                <a:lnTo>
                  <a:pt x="9572685" y="10461903"/>
                </a:lnTo>
                <a:lnTo>
                  <a:pt x="0" y="104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469" r="-136341"/>
            </a:stretch>
          </a:blipFill>
        </p:spPr>
        <p:txBody>
          <a:bodyPr/>
          <a:lstStyle/>
          <a:p>
            <a:pPr defTabSz="609630"/>
            <a:endParaRPr lang="en-IN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5037" y="177162"/>
            <a:ext cx="873663" cy="351775"/>
          </a:xfrm>
          <a:custGeom>
            <a:avLst/>
            <a:gdLst/>
            <a:ahLst/>
            <a:cxnLst/>
            <a:rect l="l" t="t" r="r" b="b"/>
            <a:pathLst>
              <a:path w="1310494" h="527662">
                <a:moveTo>
                  <a:pt x="0" y="0"/>
                </a:moveTo>
                <a:lnTo>
                  <a:pt x="1310494" y="0"/>
                </a:lnTo>
                <a:lnTo>
                  <a:pt x="1310494" y="527662"/>
                </a:lnTo>
                <a:lnTo>
                  <a:pt x="0" y="527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IN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267001" y="-1421125"/>
            <a:ext cx="8257048" cy="8279125"/>
          </a:xfrm>
          <a:custGeom>
            <a:avLst/>
            <a:gdLst/>
            <a:ahLst/>
            <a:cxnLst/>
            <a:rect l="l" t="t" r="r" b="b"/>
            <a:pathLst>
              <a:path w="12385572" h="12418688">
                <a:moveTo>
                  <a:pt x="0" y="0"/>
                </a:moveTo>
                <a:lnTo>
                  <a:pt x="12385572" y="0"/>
                </a:lnTo>
                <a:lnTo>
                  <a:pt x="12385572" y="12418689"/>
                </a:lnTo>
                <a:lnTo>
                  <a:pt x="0" y="12418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IN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A8D17-68BD-D754-DD63-1C21641702F9}"/>
              </a:ext>
            </a:extLst>
          </p:cNvPr>
          <p:cNvSpPr txBox="1"/>
          <p:nvPr/>
        </p:nvSpPr>
        <p:spPr>
          <a:xfrm>
            <a:off x="142895" y="4587567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50years legacy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 in the field of AV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C6E0B-9C3F-16C7-F762-2550D53EBF6B}"/>
              </a:ext>
            </a:extLst>
          </p:cNvPr>
          <p:cNvSpPr txBox="1"/>
          <p:nvPr/>
        </p:nvSpPr>
        <p:spPr>
          <a:xfrm>
            <a:off x="8587997" y="1213869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Thomsun</a:t>
            </a:r>
            <a:r>
              <a:rPr lang="en-IN" sz="2400" dirty="0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 Music House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B165A4-927B-D8DB-8D24-07EE4CB4FD79}"/>
              </a:ext>
            </a:extLst>
          </p:cNvPr>
          <p:cNvSpPr txBox="1"/>
          <p:nvPr/>
        </p:nvSpPr>
        <p:spPr>
          <a:xfrm>
            <a:off x="9073572" y="4116448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INVIOT AV Solutions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904E5-0071-2ED6-3683-53353C885691}"/>
              </a:ext>
            </a:extLst>
          </p:cNvPr>
          <p:cNvSpPr txBox="1"/>
          <p:nvPr/>
        </p:nvSpPr>
        <p:spPr>
          <a:xfrm>
            <a:off x="7239002" y="1974131"/>
            <a:ext cx="4952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Thomsun</a:t>
            </a:r>
            <a:r>
              <a:rPr lang="en-IN" sz="2400" dirty="0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 Music School of Yamaha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AFE93D-32C1-4D0D-0D2A-5B0FFA7FCB52}"/>
              </a:ext>
            </a:extLst>
          </p:cNvPr>
          <p:cNvSpPr txBox="1"/>
          <p:nvPr/>
        </p:nvSpPr>
        <p:spPr>
          <a:xfrm>
            <a:off x="7239002" y="2778404"/>
            <a:ext cx="503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Aestehtix</a:t>
            </a:r>
            <a:r>
              <a:rPr lang="en-IN" sz="2400" dirty="0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 AV Consult Technologies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40F6E6-FFD7-1D98-BFC1-C56E4B92CEB8}"/>
              </a:ext>
            </a:extLst>
          </p:cNvPr>
          <p:cNvSpPr txBox="1"/>
          <p:nvPr/>
        </p:nvSpPr>
        <p:spPr>
          <a:xfrm>
            <a:off x="9953341" y="5548931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AVIENTEK AV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4F5D93-4504-56DF-639F-8876855F3610}"/>
              </a:ext>
            </a:extLst>
          </p:cNvPr>
          <p:cNvSpPr txBox="1"/>
          <p:nvPr/>
        </p:nvSpPr>
        <p:spPr>
          <a:xfrm>
            <a:off x="9309212" y="4832689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DANSO - Acoustics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49B313-0D8F-93B0-5A6E-33143575A100}"/>
              </a:ext>
            </a:extLst>
          </p:cNvPr>
          <p:cNvSpPr txBox="1"/>
          <p:nvPr/>
        </p:nvSpPr>
        <p:spPr>
          <a:xfrm>
            <a:off x="9286895" y="338153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prstClr val="white"/>
                </a:solidFill>
                <a:highlight>
                  <a:srgbClr val="000080"/>
                </a:highlight>
                <a:latin typeface="Aptos" panose="02110004020202020204"/>
              </a:rPr>
              <a:t>INVIOT AV systems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540022-0EC3-C3C0-B0FA-46E849A0C3F7}"/>
              </a:ext>
            </a:extLst>
          </p:cNvPr>
          <p:cNvSpPr txBox="1"/>
          <p:nvPr/>
        </p:nvSpPr>
        <p:spPr>
          <a:xfrm>
            <a:off x="6381790" y="366726"/>
            <a:ext cx="581021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Aptos" panose="02110004020202020204"/>
              </a:rPr>
              <a:t>UNIQ DIGITAL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BAE0EA-657E-4B23-97E3-86B92D50BA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-1371" b="1"/>
          <a:stretch/>
        </p:blipFill>
        <p:spPr>
          <a:xfrm>
            <a:off x="0" y="0"/>
            <a:ext cx="1241697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02F189-8D00-A667-609F-C9CEBF4ECB5A}"/>
              </a:ext>
            </a:extLst>
          </p:cNvPr>
          <p:cNvSpPr txBox="1"/>
          <p:nvPr/>
        </p:nvSpPr>
        <p:spPr>
          <a:xfrm>
            <a:off x="4689250" y="3136612"/>
            <a:ext cx="3023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/>
              <a:t>UNiQ Group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29D28C-C8DF-3423-B5AB-80EC2B2120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65" t="2533"/>
          <a:stretch/>
        </p:blipFill>
        <p:spPr>
          <a:xfrm>
            <a:off x="800100" y="1752600"/>
            <a:ext cx="637828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3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7C5F937-FDA4-49FD-A135-03738460F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15E37C-522A-423F-B958-36BF66141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19B6D1-962B-BF51-D2E8-DEF64CD905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20" r="-3" b="-3"/>
          <a:stretch/>
        </p:blipFill>
        <p:spPr>
          <a:xfrm>
            <a:off x="5562600" y="-48702"/>
            <a:ext cx="6626352" cy="4495807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20" name="sketch line">
            <a:extLst>
              <a:ext uri="{FF2B5EF4-FFF2-40B4-BE49-F238E27FC236}">
                <a16:creationId xmlns:a16="http://schemas.microsoft.com/office/drawing/2014/main" id="{C125E75E-F290-415E-9397-4DAC206C5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57015" y="5330952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1F23A-807E-A620-9F07-5EB48489096F}"/>
              </a:ext>
            </a:extLst>
          </p:cNvPr>
          <p:cNvSpPr txBox="1"/>
          <p:nvPr/>
        </p:nvSpPr>
        <p:spPr>
          <a:xfrm>
            <a:off x="6050930" y="4985714"/>
            <a:ext cx="6138022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solidFill>
                  <a:srgbClr val="FFFFFF"/>
                </a:solidFill>
              </a:rPr>
              <a:t>Inhouse / SKD / CKD / ODM / OEM / Outsourced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119909-5FD3-5C5C-980A-56B2D1752EEF}"/>
              </a:ext>
            </a:extLst>
          </p:cNvPr>
          <p:cNvSpPr txBox="1"/>
          <p:nvPr/>
        </p:nvSpPr>
        <p:spPr>
          <a:xfrm>
            <a:off x="6050930" y="496533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dirty="0"/>
              <a:t>Electronic Manufacturing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831B6B-078D-0C88-F1EC-A8B59A328CEE}"/>
              </a:ext>
            </a:extLst>
          </p:cNvPr>
          <p:cNvSpPr txBox="1"/>
          <p:nvPr/>
        </p:nvSpPr>
        <p:spPr>
          <a:xfrm>
            <a:off x="6050931" y="6068338"/>
            <a:ext cx="6141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Taiwan  | Korea | China | India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E222727-D2DA-2BFE-FFA0-F7DA9ED02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51421"/>
            <a:ext cx="6102492" cy="45835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01BC44B-E9B6-B27A-CF17-661249008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0625" y="4038601"/>
            <a:ext cx="623965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34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570CC06-DB21-401C-BCF8-AAC5FF550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3A82DE-F716-D00C-3519-3094DFC345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-1" r="-27193" b="944"/>
          <a:stretch/>
        </p:blipFill>
        <p:spPr>
          <a:xfrm>
            <a:off x="4846319" y="4530390"/>
            <a:ext cx="4198620" cy="22561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CEBB3A-F5BD-DA81-DDE0-DE196CE8F4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55" t="-1" r="-3" b="-2"/>
          <a:stretch/>
        </p:blipFill>
        <p:spPr>
          <a:xfrm>
            <a:off x="134024" y="272581"/>
            <a:ext cx="4712295" cy="2637433"/>
          </a:xfrm>
          <a:prstGeom prst="rect">
            <a:avLst/>
          </a:prstGeom>
        </p:spPr>
      </p:pic>
      <p:sp>
        <p:nvSpPr>
          <p:cNvPr id="42" name="sketch line">
            <a:extLst>
              <a:ext uri="{FF2B5EF4-FFF2-40B4-BE49-F238E27FC236}">
                <a16:creationId xmlns:a16="http://schemas.microsoft.com/office/drawing/2014/main" id="{15B998FC-4B98-4A07-B159-9E629180A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566160" cy="18288"/>
          </a:xfrm>
          <a:custGeom>
            <a:avLst/>
            <a:gdLst>
              <a:gd name="csX0" fmla="*/ 0 w 3566160"/>
              <a:gd name="csY0" fmla="*/ 0 h 18288"/>
              <a:gd name="csX1" fmla="*/ 665683 w 3566160"/>
              <a:gd name="csY1" fmla="*/ 0 h 18288"/>
              <a:gd name="csX2" fmla="*/ 1331366 w 3566160"/>
              <a:gd name="csY2" fmla="*/ 0 h 18288"/>
              <a:gd name="csX3" fmla="*/ 1818742 w 3566160"/>
              <a:gd name="csY3" fmla="*/ 0 h 18288"/>
              <a:gd name="csX4" fmla="*/ 2413102 w 3566160"/>
              <a:gd name="csY4" fmla="*/ 0 h 18288"/>
              <a:gd name="csX5" fmla="*/ 2936138 w 3566160"/>
              <a:gd name="csY5" fmla="*/ 0 h 18288"/>
              <a:gd name="csX6" fmla="*/ 3566160 w 3566160"/>
              <a:gd name="csY6" fmla="*/ 0 h 18288"/>
              <a:gd name="csX7" fmla="*/ 3566160 w 3566160"/>
              <a:gd name="csY7" fmla="*/ 18288 h 18288"/>
              <a:gd name="csX8" fmla="*/ 2971800 w 3566160"/>
              <a:gd name="csY8" fmla="*/ 18288 h 18288"/>
              <a:gd name="csX9" fmla="*/ 2448763 w 3566160"/>
              <a:gd name="csY9" fmla="*/ 18288 h 18288"/>
              <a:gd name="csX10" fmla="*/ 1854403 w 3566160"/>
              <a:gd name="csY10" fmla="*/ 18288 h 18288"/>
              <a:gd name="csX11" fmla="*/ 1295705 w 3566160"/>
              <a:gd name="csY11" fmla="*/ 18288 h 18288"/>
              <a:gd name="csX12" fmla="*/ 772668 w 3566160"/>
              <a:gd name="csY12" fmla="*/ 18288 h 18288"/>
              <a:gd name="csX13" fmla="*/ 0 w 3566160"/>
              <a:gd name="csY13" fmla="*/ 18288 h 18288"/>
              <a:gd name="csX14" fmla="*/ 0 w 356616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E0A67F-612E-FB01-A6A1-195E80BC12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8" r="-899" b="-2"/>
          <a:stretch/>
        </p:blipFill>
        <p:spPr>
          <a:xfrm>
            <a:off x="33738" y="4277243"/>
            <a:ext cx="4778843" cy="20709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71F1E4-4EA6-E7CB-FB37-997BBF9A7A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112"/>
          <a:stretch/>
        </p:blipFill>
        <p:spPr>
          <a:xfrm>
            <a:off x="5033819" y="71434"/>
            <a:ext cx="7056365" cy="3039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519562-99A3-CF7E-4ED8-FA951FE292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7" r="661" b="-2"/>
          <a:stretch/>
        </p:blipFill>
        <p:spPr>
          <a:xfrm>
            <a:off x="8109457" y="4277243"/>
            <a:ext cx="4048805" cy="2283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E607CB-FEE1-8D6B-3E0F-669AF26BA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24" y="3279141"/>
            <a:ext cx="11956160" cy="11177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dirty="0"/>
              <a:t>Associate Brands in </a:t>
            </a:r>
            <a:r>
              <a:rPr lang="en-US" sz="5400" dirty="0" err="1"/>
              <a:t>Technoogy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83149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37CEC-0092-EBC4-E638-63710DC20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D3D96-8FEE-050C-B182-0C163FF60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AED289-7B79-0E8C-530B-179B8B065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580"/>
            <a:ext cx="12325350" cy="674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2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F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A1C05-2C34-667B-A64D-1400FD766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1048625"/>
            <a:ext cx="3854945" cy="166533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F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54241C-F764-0C61-BAE3-2382740C35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b="38399"/>
          <a:stretch/>
        </p:blipFill>
        <p:spPr>
          <a:xfrm>
            <a:off x="622549" y="4075694"/>
            <a:ext cx="3854945" cy="18166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296767-1342-9EEC-8E47-3EB24FFEA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764" y="1921647"/>
            <a:ext cx="6410084" cy="302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77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030CC1-BA03-DDDE-721A-0731332C3C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94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6BDFF2-324D-8B65-46AB-8D0EE9D2C5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305"/>
          <a:stretch/>
        </p:blipFill>
        <p:spPr>
          <a:xfrm>
            <a:off x="0" y="4533900"/>
            <a:ext cx="47244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99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5B23D8-0C39-F2C1-1491-CA0AD9EE8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04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2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02239D2-A05D-4A1C-9F06-FBA7FC730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6D78FD-2C88-90F1-CE0D-D8474C4AC4B0}"/>
              </a:ext>
            </a:extLst>
          </p:cNvPr>
          <p:cNvSpPr txBox="1"/>
          <p:nvPr/>
        </p:nvSpPr>
        <p:spPr>
          <a:xfrm>
            <a:off x="-3048" y="-1"/>
            <a:ext cx="12023598" cy="15005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/>
              <a:t>Thomsun trading started distribution of the complete range of Yamaha musical and audio products in 1990 and since then has grown and expanded over the years to become a leading name in the Musical and Audio products Industry in UAE &amp; India</a:t>
            </a: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DF6494-93FD-48FA-318D-5AA2C5A0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3809"/>
            <a:ext cx="12192000" cy="534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83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E3B1EE-59C5-BD60-F8BB-F28AE9FFD3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38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66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EDA722-D387-4316-ECBD-75A2A9033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564" y="3182411"/>
            <a:ext cx="8078327" cy="353426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59AD598-AA33-EDDF-B403-5E4B5A3DB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875" y="0"/>
            <a:ext cx="9029131" cy="1325563"/>
          </a:xfrm>
        </p:spPr>
        <p:txBody>
          <a:bodyPr/>
          <a:lstStyle/>
          <a:p>
            <a:r>
              <a:rPr lang="en-IN" dirty="0"/>
              <a:t>Few International clients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F6F11E-D63F-A8FF-162F-8E1DEBE93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776" y="1086619"/>
            <a:ext cx="4396634" cy="21463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787B74-9375-BD74-3317-6F11E87A1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3565" y="1086619"/>
            <a:ext cx="8118436" cy="20957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26D8D0-09FE-6004-8AA2-1662C61F5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776" y="4039736"/>
            <a:ext cx="4069231" cy="2133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B48706-F3EA-C270-0D07-E0A6A7BC0E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09" y="2236027"/>
            <a:ext cx="4073564" cy="189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20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51B836-CD29-CCDD-FE66-270B5C76A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10" r="-2" b="956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9B0E0C-C3D5-A204-2A09-670753EAAC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6" r="17052" b="2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631B3F-7A13-7E2C-1934-4618225B2A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" b="4522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5F2014-18D2-31F1-15D5-AD1E70BBFE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720" r="-2" b="16676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D9A746-109C-239D-AF2E-9BC265BCB875}"/>
              </a:ext>
            </a:extLst>
          </p:cNvPr>
          <p:cNvSpPr txBox="1"/>
          <p:nvPr/>
        </p:nvSpPr>
        <p:spPr>
          <a:xfrm>
            <a:off x="4134915" y="3326386"/>
            <a:ext cx="439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FF00"/>
                </a:solidFill>
                <a:highlight>
                  <a:srgbClr val="9F236E"/>
                </a:highlight>
              </a:rPr>
              <a:t>Few Prestigious / Mega deployments</a:t>
            </a:r>
          </a:p>
        </p:txBody>
      </p:sp>
    </p:spTree>
    <p:extLst>
      <p:ext uri="{BB962C8B-B14F-4D97-AF65-F5344CB8AC3E}">
        <p14:creationId xmlns:p14="http://schemas.microsoft.com/office/powerpoint/2010/main" val="3536666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B53670-0385-15F2-B0E7-93ACC383E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82" y="321734"/>
            <a:ext cx="5187803" cy="290517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C9033-B5C9-5FE8-065E-979B0414B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034" y="330011"/>
            <a:ext cx="5112595" cy="288861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1ACE5E-D54A-ED88-F742-5C0B446EC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r="872" b="1"/>
          <a:stretch/>
        </p:blipFill>
        <p:spPr>
          <a:xfrm>
            <a:off x="716308" y="3631096"/>
            <a:ext cx="4908550" cy="2760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CDC0DE-1B8D-30DF-1D07-87FFE26AB4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500" y="3631096"/>
            <a:ext cx="4907662" cy="27605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966B85-7F19-EDA6-B8D7-F82F7FAC08EF}"/>
              </a:ext>
            </a:extLst>
          </p:cNvPr>
          <p:cNvSpPr txBox="1"/>
          <p:nvPr/>
        </p:nvSpPr>
        <p:spPr>
          <a:xfrm>
            <a:off x="4078821" y="3244334"/>
            <a:ext cx="439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FF00"/>
                </a:solidFill>
                <a:highlight>
                  <a:srgbClr val="9F236E"/>
                </a:highlight>
              </a:rPr>
              <a:t>Few Prestigious / Mega deployments</a:t>
            </a:r>
          </a:p>
        </p:txBody>
      </p:sp>
    </p:spTree>
    <p:extLst>
      <p:ext uri="{BB962C8B-B14F-4D97-AF65-F5344CB8AC3E}">
        <p14:creationId xmlns:p14="http://schemas.microsoft.com/office/powerpoint/2010/main" val="4239618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D0C374B-C650-13C9-177F-9F32423E3E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5175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75A9EE-0434-75A5-24B5-841E6DB632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51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96BFDD-0753-D7F2-BA9D-AC942B5A51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74" r="3428" b="-1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3EEE53-89CA-B966-618D-45D233589A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958" r="-2" b="6412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9BCA52C-A850-136B-5756-30E16504179F}"/>
              </a:ext>
            </a:extLst>
          </p:cNvPr>
          <p:cNvSpPr txBox="1"/>
          <p:nvPr/>
        </p:nvSpPr>
        <p:spPr>
          <a:xfrm>
            <a:off x="4134915" y="3260864"/>
            <a:ext cx="439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FF00"/>
                </a:solidFill>
                <a:highlight>
                  <a:srgbClr val="9F236E"/>
                </a:highlight>
              </a:rPr>
              <a:t>Few Prestigious / Mega deployments</a:t>
            </a:r>
          </a:p>
        </p:txBody>
      </p:sp>
    </p:spTree>
    <p:extLst>
      <p:ext uri="{BB962C8B-B14F-4D97-AF65-F5344CB8AC3E}">
        <p14:creationId xmlns:p14="http://schemas.microsoft.com/office/powerpoint/2010/main" val="4000099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074B1DE-2C22-51E9-BD9A-2531B81AF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040" r="759" b="1"/>
          <a:stretch/>
        </p:blipFill>
        <p:spPr>
          <a:xfrm>
            <a:off x="711805" y="728906"/>
            <a:ext cx="10770209" cy="5567860"/>
          </a:xfrm>
          <a:prstGeom prst="rect">
            <a:avLst/>
          </a:prstGeom>
        </p:spPr>
      </p:pic>
      <p:pic>
        <p:nvPicPr>
          <p:cNvPr id="19" name="Picture 1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0BB5C98-C3F3-5B4F-69C1-67A1F782E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184" y="-27705"/>
            <a:ext cx="1747632" cy="75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70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E081C6-6676-4835-A733-E630F41C8CEC}"/>
              </a:ext>
            </a:extLst>
          </p:cNvPr>
          <p:cNvSpPr/>
          <p:nvPr/>
        </p:nvSpPr>
        <p:spPr>
          <a:xfrm>
            <a:off x="6102677" y="1811216"/>
            <a:ext cx="5184000" cy="9417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1" name="Isosceles Triangle 26">
            <a:extLst>
              <a:ext uri="{FF2B5EF4-FFF2-40B4-BE49-F238E27FC236}">
                <a16:creationId xmlns:a16="http://schemas.microsoft.com/office/drawing/2014/main" id="{1A4A7728-9CCB-488E-81A2-9ECC9116C5EF}"/>
              </a:ext>
            </a:extLst>
          </p:cNvPr>
          <p:cNvSpPr/>
          <p:nvPr/>
        </p:nvSpPr>
        <p:spPr>
          <a:xfrm rot="16200000">
            <a:off x="4322378" y="2065721"/>
            <a:ext cx="2036677" cy="1527661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D8A313-C781-4072-832F-F9F626059C92}"/>
              </a:ext>
            </a:extLst>
          </p:cNvPr>
          <p:cNvSpPr/>
          <p:nvPr/>
        </p:nvSpPr>
        <p:spPr>
          <a:xfrm>
            <a:off x="6102677" y="2913849"/>
            <a:ext cx="5184000" cy="94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3" name="Isosceles Triangle 48">
            <a:extLst>
              <a:ext uri="{FF2B5EF4-FFF2-40B4-BE49-F238E27FC236}">
                <a16:creationId xmlns:a16="http://schemas.microsoft.com/office/drawing/2014/main" id="{63D23495-2154-4751-9D09-7857A3A9E9B3}"/>
              </a:ext>
            </a:extLst>
          </p:cNvPr>
          <p:cNvSpPr/>
          <p:nvPr/>
        </p:nvSpPr>
        <p:spPr>
          <a:xfrm rot="16200000">
            <a:off x="4833076" y="2646353"/>
            <a:ext cx="1003975" cy="1538968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8627D-44FE-4D05-AF63-CB44FD60B1F4}"/>
              </a:ext>
            </a:extLst>
          </p:cNvPr>
          <p:cNvSpPr/>
          <p:nvPr/>
        </p:nvSpPr>
        <p:spPr>
          <a:xfrm>
            <a:off x="6102677" y="4016482"/>
            <a:ext cx="5184000" cy="94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5" name="Isosceles Triangle 49">
            <a:extLst>
              <a:ext uri="{FF2B5EF4-FFF2-40B4-BE49-F238E27FC236}">
                <a16:creationId xmlns:a16="http://schemas.microsoft.com/office/drawing/2014/main" id="{AE8B6F3B-AD1B-4293-A785-231B56E826E6}"/>
              </a:ext>
            </a:extLst>
          </p:cNvPr>
          <p:cNvSpPr/>
          <p:nvPr/>
        </p:nvSpPr>
        <p:spPr>
          <a:xfrm rot="16200000">
            <a:off x="4835894" y="3689615"/>
            <a:ext cx="998749" cy="153855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48DD25-2B10-4647-81E2-4411DAC947F7}"/>
              </a:ext>
            </a:extLst>
          </p:cNvPr>
          <p:cNvSpPr/>
          <p:nvPr/>
        </p:nvSpPr>
        <p:spPr>
          <a:xfrm>
            <a:off x="6102677" y="5120401"/>
            <a:ext cx="5184000" cy="9417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7" name="Isosceles Triangle 50">
            <a:extLst>
              <a:ext uri="{FF2B5EF4-FFF2-40B4-BE49-F238E27FC236}">
                <a16:creationId xmlns:a16="http://schemas.microsoft.com/office/drawing/2014/main" id="{6246A2EB-3616-4C71-8FC1-3789770697BC}"/>
              </a:ext>
            </a:extLst>
          </p:cNvPr>
          <p:cNvSpPr/>
          <p:nvPr/>
        </p:nvSpPr>
        <p:spPr>
          <a:xfrm rot="16200000">
            <a:off x="4329752" y="4287388"/>
            <a:ext cx="2025426" cy="152416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2109512"/>
              <a:gd name="connsiteY0" fmla="*/ 1054069 h 1054069"/>
              <a:gd name="connsiteX1" fmla="*/ 2109512 w 2109512"/>
              <a:gd name="connsiteY1" fmla="*/ 0 h 1054069"/>
              <a:gd name="connsiteX2" fmla="*/ 1008000 w 2109512"/>
              <a:gd name="connsiteY2" fmla="*/ 1054069 h 1054069"/>
              <a:gd name="connsiteX3" fmla="*/ 0 w 2109512"/>
              <a:gd name="connsiteY3" fmla="*/ 1054069 h 1054069"/>
              <a:gd name="connsiteX0" fmla="*/ 0 w 2172255"/>
              <a:gd name="connsiteY0" fmla="*/ 1064989 h 1064989"/>
              <a:gd name="connsiteX1" fmla="*/ 2172255 w 2172255"/>
              <a:gd name="connsiteY1" fmla="*/ 0 h 1064989"/>
              <a:gd name="connsiteX2" fmla="*/ 1008000 w 2172255"/>
              <a:gd name="connsiteY2" fmla="*/ 1064989 h 1064989"/>
              <a:gd name="connsiteX3" fmla="*/ 0 w 2172255"/>
              <a:gd name="connsiteY3" fmla="*/ 1064989 h 1064989"/>
              <a:gd name="connsiteX0" fmla="*/ 0 w 2168072"/>
              <a:gd name="connsiteY0" fmla="*/ 1064989 h 1064989"/>
              <a:gd name="connsiteX1" fmla="*/ 2168072 w 2168072"/>
              <a:gd name="connsiteY1" fmla="*/ 0 h 1064989"/>
              <a:gd name="connsiteX2" fmla="*/ 1008000 w 2168072"/>
              <a:gd name="connsiteY2" fmla="*/ 1064989 h 1064989"/>
              <a:gd name="connsiteX3" fmla="*/ 0 w 2168072"/>
              <a:gd name="connsiteY3" fmla="*/ 1064989 h 106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072" h="1064989">
                <a:moveTo>
                  <a:pt x="0" y="1064989"/>
                </a:moveTo>
                <a:lnTo>
                  <a:pt x="2168072" y="0"/>
                </a:lnTo>
                <a:lnTo>
                  <a:pt x="1008000" y="1064989"/>
                </a:lnTo>
                <a:lnTo>
                  <a:pt x="0" y="1064989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0000"/>
                </a:schemeClr>
              </a:gs>
              <a:gs pos="100000">
                <a:schemeClr val="accent4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AD84698-0377-4EE3-95A9-ED17DC97C0D9}"/>
              </a:ext>
            </a:extLst>
          </p:cNvPr>
          <p:cNvGrpSpPr/>
          <p:nvPr/>
        </p:nvGrpSpPr>
        <p:grpSpPr>
          <a:xfrm>
            <a:off x="1057410" y="3116587"/>
            <a:ext cx="3483040" cy="3495618"/>
            <a:chOff x="1130676" y="2793247"/>
            <a:chExt cx="3431456" cy="3443848"/>
          </a:xfrm>
        </p:grpSpPr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A136CB49-16CB-4702-88EB-B05E33D8781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59632" y="2793247"/>
              <a:ext cx="1656184" cy="1741475"/>
            </a:xfrm>
            <a:custGeom>
              <a:avLst/>
              <a:gdLst/>
              <a:ahLst/>
              <a:cxnLst/>
              <a:rect l="l" t="t" r="r" b="b"/>
              <a:pathLst>
                <a:path w="1656184" h="1741475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cubicBezTo>
                    <a:pt x="193278" y="587139"/>
                    <a:pt x="192903" y="597412"/>
                    <a:pt x="192528" y="607686"/>
                  </a:cubicBezTo>
                  <a:cubicBezTo>
                    <a:pt x="192903" y="617184"/>
                    <a:pt x="193278" y="626682"/>
                    <a:pt x="193653" y="636180"/>
                  </a:cubicBez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lnTo>
                    <a:pt x="119907" y="1191529"/>
                  </a:ln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09866" y="1741475"/>
                  </a:lnTo>
                  <a:lnTo>
                    <a:pt x="699234" y="1702328"/>
                  </a:lnTo>
                  <a:lnTo>
                    <a:pt x="697686" y="1708838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lnTo>
                    <a:pt x="1391037" y="1350865"/>
                  </a:lnTo>
                  <a:lnTo>
                    <a:pt x="1392163" y="1332837"/>
                  </a:ln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cubicBezTo>
                    <a:pt x="1655809" y="708289"/>
                    <a:pt x="1655434" y="689680"/>
                    <a:pt x="1655059" y="671072"/>
                  </a:cubicBez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40" name="Rounded Rectangle 18">
              <a:extLst>
                <a:ext uri="{FF2B5EF4-FFF2-40B4-BE49-F238E27FC236}">
                  <a16:creationId xmlns:a16="http://schemas.microsoft.com/office/drawing/2014/main" id="{2B5D3EFA-0406-45A9-B4E1-E1C8A22E7C0B}"/>
                </a:ext>
              </a:extLst>
            </p:cNvPr>
            <p:cNvSpPr/>
            <p:nvPr/>
          </p:nvSpPr>
          <p:spPr>
            <a:xfrm>
              <a:off x="2733332" y="3284983"/>
              <a:ext cx="1828800" cy="648072"/>
            </a:xfrm>
            <a:custGeom>
              <a:avLst/>
              <a:gdLst/>
              <a:ahLst/>
              <a:cxnLst/>
              <a:rect l="l" t="t" r="r" b="b"/>
              <a:pathLst>
                <a:path w="1828800" h="648072">
                  <a:moveTo>
                    <a:pt x="1605221" y="0"/>
                  </a:moveTo>
                  <a:lnTo>
                    <a:pt x="1764347" y="0"/>
                  </a:lnTo>
                  <a:cubicBezTo>
                    <a:pt x="1799943" y="0"/>
                    <a:pt x="1828800" y="28857"/>
                    <a:pt x="1828800" y="64453"/>
                  </a:cubicBezTo>
                  <a:lnTo>
                    <a:pt x="1828800" y="583619"/>
                  </a:lnTo>
                  <a:cubicBezTo>
                    <a:pt x="1828800" y="619215"/>
                    <a:pt x="1799943" y="648072"/>
                    <a:pt x="1764347" y="648072"/>
                  </a:cubicBezTo>
                  <a:lnTo>
                    <a:pt x="1605221" y="648072"/>
                  </a:lnTo>
                  <a:cubicBezTo>
                    <a:pt x="1569625" y="648072"/>
                    <a:pt x="1540768" y="619215"/>
                    <a:pt x="1540768" y="583619"/>
                  </a:cubicBezTo>
                  <a:lnTo>
                    <a:pt x="1540768" y="581685"/>
                  </a:lnTo>
                  <a:lnTo>
                    <a:pt x="250059" y="581685"/>
                  </a:lnTo>
                  <a:cubicBezTo>
                    <a:pt x="224426" y="581685"/>
                    <a:pt x="203646" y="560905"/>
                    <a:pt x="203646" y="535272"/>
                  </a:cubicBezTo>
                  <a:lnTo>
                    <a:pt x="203646" y="466247"/>
                  </a:lnTo>
                  <a:cubicBezTo>
                    <a:pt x="203230" y="466497"/>
                    <a:pt x="202808" y="466502"/>
                    <a:pt x="202384" y="466502"/>
                  </a:cubicBezTo>
                  <a:lnTo>
                    <a:pt x="49692" y="466502"/>
                  </a:lnTo>
                  <a:cubicBezTo>
                    <a:pt x="22248" y="466502"/>
                    <a:pt x="0" y="444254"/>
                    <a:pt x="0" y="416810"/>
                  </a:cubicBezTo>
                  <a:lnTo>
                    <a:pt x="0" y="193708"/>
                  </a:lnTo>
                  <a:cubicBezTo>
                    <a:pt x="0" y="166264"/>
                    <a:pt x="22248" y="144016"/>
                    <a:pt x="49692" y="144016"/>
                  </a:cubicBezTo>
                  <a:lnTo>
                    <a:pt x="202384" y="144016"/>
                  </a:lnTo>
                  <a:lnTo>
                    <a:pt x="203646" y="144271"/>
                  </a:lnTo>
                  <a:lnTo>
                    <a:pt x="203646" y="112801"/>
                  </a:lnTo>
                  <a:cubicBezTo>
                    <a:pt x="203646" y="87168"/>
                    <a:pt x="224426" y="66388"/>
                    <a:pt x="250059" y="66388"/>
                  </a:cubicBezTo>
                  <a:lnTo>
                    <a:pt x="1540768" y="66388"/>
                  </a:lnTo>
                  <a:lnTo>
                    <a:pt x="1540768" y="64453"/>
                  </a:lnTo>
                  <a:cubicBezTo>
                    <a:pt x="1540768" y="28857"/>
                    <a:pt x="1569625" y="0"/>
                    <a:pt x="1605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C1F8CC5F-CC5A-4FF8-8968-D73CBB1E0E96}"/>
                </a:ext>
              </a:extLst>
            </p:cNvPr>
            <p:cNvSpPr/>
            <p:nvPr/>
          </p:nvSpPr>
          <p:spPr>
            <a:xfrm>
              <a:off x="1130676" y="4159425"/>
              <a:ext cx="2759432" cy="2077670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59430" h="2077670">
                  <a:moveTo>
                    <a:pt x="221873" y="183976"/>
                  </a:moveTo>
                  <a:cubicBezTo>
                    <a:pt x="-257552" y="923751"/>
                    <a:pt x="200156" y="1839025"/>
                    <a:pt x="128952" y="2064983"/>
                  </a:cubicBezTo>
                  <a:lnTo>
                    <a:pt x="1861333" y="2077670"/>
                  </a:lnTo>
                  <a:lnTo>
                    <a:pt x="1831598" y="1698451"/>
                  </a:lnTo>
                  <a:cubicBezTo>
                    <a:pt x="2577484" y="1720658"/>
                    <a:pt x="2947680" y="1991050"/>
                    <a:pt x="2664150" y="130334"/>
                  </a:cubicBezTo>
                  <a:cubicBezTo>
                    <a:pt x="2255473" y="54071"/>
                    <a:pt x="2191599" y="89110"/>
                    <a:pt x="2054394" y="98409"/>
                  </a:cubicBezTo>
                  <a:cubicBezTo>
                    <a:pt x="2046378" y="39791"/>
                    <a:pt x="2053381" y="49121"/>
                    <a:pt x="2030082" y="303"/>
                  </a:cubicBezTo>
                  <a:cubicBezTo>
                    <a:pt x="1964498" y="-945"/>
                    <a:pt x="2000929" y="826"/>
                    <a:pt x="1898273" y="22051"/>
                  </a:cubicBezTo>
                  <a:cubicBezTo>
                    <a:pt x="1904623" y="280813"/>
                    <a:pt x="1890896" y="525885"/>
                    <a:pt x="1900421" y="783060"/>
                  </a:cubicBezTo>
                  <a:cubicBezTo>
                    <a:pt x="1749728" y="751246"/>
                    <a:pt x="1517512" y="597607"/>
                    <a:pt x="1226678" y="497145"/>
                  </a:cubicBezTo>
                  <a:cubicBezTo>
                    <a:pt x="1226550" y="618676"/>
                    <a:pt x="1264864" y="688113"/>
                    <a:pt x="1130871" y="572491"/>
                  </a:cubicBezTo>
                  <a:cubicBezTo>
                    <a:pt x="766733" y="481334"/>
                    <a:pt x="654943" y="385765"/>
                    <a:pt x="221873" y="1839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EF19EEB1-97B4-40E2-A83F-16B4119868A5}"/>
                </a:ext>
              </a:extLst>
            </p:cNvPr>
            <p:cNvSpPr/>
            <p:nvPr/>
          </p:nvSpPr>
          <p:spPr>
            <a:xfrm>
              <a:off x="1353101" y="4180869"/>
              <a:ext cx="1094108" cy="581411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108" h="581411">
                  <a:moveTo>
                    <a:pt x="0" y="200851"/>
                  </a:moveTo>
                  <a:lnTo>
                    <a:pt x="95139" y="0"/>
                  </a:lnTo>
                  <a:lnTo>
                    <a:pt x="1025396" y="338276"/>
                  </a:lnTo>
                  <a:lnTo>
                    <a:pt x="1094108" y="412273"/>
                  </a:lnTo>
                  <a:lnTo>
                    <a:pt x="1078252" y="517984"/>
                  </a:lnTo>
                  <a:lnTo>
                    <a:pt x="1014825" y="480985"/>
                  </a:lnTo>
                  <a:lnTo>
                    <a:pt x="998968" y="581411"/>
                  </a:lnTo>
                  <a:cubicBezTo>
                    <a:pt x="634554" y="475508"/>
                    <a:pt x="332989" y="327704"/>
                    <a:pt x="0" y="200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1B103A9A-380A-4D50-B1B9-48DA1AA9C58B}"/>
                </a:ext>
              </a:extLst>
            </p:cNvPr>
            <p:cNvSpPr/>
            <p:nvPr/>
          </p:nvSpPr>
          <p:spPr>
            <a:xfrm>
              <a:off x="3076189" y="4038629"/>
              <a:ext cx="591981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FACA3C0E-0B06-43D5-A58E-D00A6EF0A284}"/>
                </a:ext>
              </a:extLst>
            </p:cNvPr>
            <p:cNvSpPr/>
            <p:nvPr/>
          </p:nvSpPr>
          <p:spPr>
            <a:xfrm>
              <a:off x="2985409" y="3255814"/>
              <a:ext cx="669512" cy="864666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202E8DD-C4A7-4D01-BA91-4F9FC6787D11}"/>
              </a:ext>
            </a:extLst>
          </p:cNvPr>
          <p:cNvGrpSpPr/>
          <p:nvPr/>
        </p:nvGrpSpPr>
        <p:grpSpPr>
          <a:xfrm>
            <a:off x="859454" y="1825980"/>
            <a:ext cx="4120925" cy="965100"/>
            <a:chOff x="803640" y="3261093"/>
            <a:chExt cx="2059657" cy="96509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08286C7-A018-4876-921B-27818911B1A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F89422B-0A89-4AA1-BD8F-43F01DF32F79}"/>
                </a:ext>
              </a:extLst>
            </p:cNvPr>
            <p:cNvSpPr txBox="1"/>
            <p:nvPr/>
          </p:nvSpPr>
          <p:spPr>
            <a:xfrm>
              <a:off x="803640" y="3261093"/>
              <a:ext cx="2059657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Your Text  Here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A069E2D-64EF-4CF7-A88A-0341EEEB7267}"/>
              </a:ext>
            </a:extLst>
          </p:cNvPr>
          <p:cNvGrpSpPr/>
          <p:nvPr/>
        </p:nvGrpSpPr>
        <p:grpSpPr>
          <a:xfrm>
            <a:off x="7334857" y="1942759"/>
            <a:ext cx="3670314" cy="597359"/>
            <a:chOff x="803640" y="3362835"/>
            <a:chExt cx="2059657" cy="59735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EDDF003-F5D2-43D3-A9E4-8C00BCB08EDE}"/>
                </a:ext>
              </a:extLst>
            </p:cNvPr>
            <p:cNvSpPr txBox="1"/>
            <p:nvPr/>
          </p:nvSpPr>
          <p:spPr>
            <a:xfrm>
              <a:off x="803640" y="368319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Reach fast, do big and earn big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EB037AA-CF05-44F3-AE85-5D84DA310DF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Business Trend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979D313-9EFF-4E62-BE4A-386CAF48A0DF}"/>
              </a:ext>
            </a:extLst>
          </p:cNvPr>
          <p:cNvGrpSpPr/>
          <p:nvPr/>
        </p:nvGrpSpPr>
        <p:grpSpPr>
          <a:xfrm>
            <a:off x="7334857" y="3045821"/>
            <a:ext cx="3670314" cy="600221"/>
            <a:chOff x="803640" y="3362835"/>
            <a:chExt cx="2059657" cy="60022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72891BC-9504-4012-B1AF-D81983F68CC8}"/>
                </a:ext>
              </a:extLst>
            </p:cNvPr>
            <p:cNvSpPr txBox="1"/>
            <p:nvPr/>
          </p:nvSpPr>
          <p:spPr>
            <a:xfrm>
              <a:off x="803640" y="3686057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Intuitive &amp; end-to-end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5BB5C99-4D56-486B-9175-FA93F1392CC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Need of support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C718E77-D954-4A09-8F54-CB9796D55F98}"/>
              </a:ext>
            </a:extLst>
          </p:cNvPr>
          <p:cNvGrpSpPr/>
          <p:nvPr/>
        </p:nvGrpSpPr>
        <p:grpSpPr>
          <a:xfrm>
            <a:off x="7324673" y="4148882"/>
            <a:ext cx="3680498" cy="557607"/>
            <a:chOff x="797925" y="3362835"/>
            <a:chExt cx="2065372" cy="55760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C502F3C-720A-4E39-B146-6CDB1307A3DB}"/>
                </a:ext>
              </a:extLst>
            </p:cNvPr>
            <p:cNvSpPr txBox="1"/>
            <p:nvPr/>
          </p:nvSpPr>
          <p:spPr>
            <a:xfrm>
              <a:off x="797925" y="3643443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Sturdy &amp; Long-term growing together    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C74FED1-B649-4468-8CC1-640A21BC540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Integration of Attitude, Ethics &amp; Loyalty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B5ECE31-9454-49D4-89A1-49C488E8EC31}"/>
              </a:ext>
            </a:extLst>
          </p:cNvPr>
          <p:cNvGrpSpPr/>
          <p:nvPr/>
        </p:nvGrpSpPr>
        <p:grpSpPr>
          <a:xfrm>
            <a:off x="7334857" y="5251943"/>
            <a:ext cx="3681204" cy="614954"/>
            <a:chOff x="803640" y="3362835"/>
            <a:chExt cx="2065768" cy="61495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85A8F0C-0798-4F2F-8560-EBEE91CF5611}"/>
                </a:ext>
              </a:extLst>
            </p:cNvPr>
            <p:cNvSpPr txBox="1"/>
            <p:nvPr/>
          </p:nvSpPr>
          <p:spPr>
            <a:xfrm>
              <a:off x="809751" y="3700790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Sharing the responsibilities and  joint growing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D582210-181F-400C-B674-447A39D5D36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Amalgamation of  Expertism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60" name="Rounded Rectangle 1">
            <a:extLst>
              <a:ext uri="{FF2B5EF4-FFF2-40B4-BE49-F238E27FC236}">
                <a16:creationId xmlns:a16="http://schemas.microsoft.com/office/drawing/2014/main" id="{CFEA3D81-60EC-4BA3-9F5B-CBA49F213CE6}"/>
              </a:ext>
            </a:extLst>
          </p:cNvPr>
          <p:cNvSpPr>
            <a:spLocks noChangeAspect="1"/>
          </p:cNvSpPr>
          <p:nvPr/>
        </p:nvSpPr>
        <p:spPr>
          <a:xfrm>
            <a:off x="6496798" y="4217373"/>
            <a:ext cx="597192" cy="540000"/>
          </a:xfrm>
          <a:custGeom>
            <a:avLst/>
            <a:gdLst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39535 w 3986472"/>
              <a:gd name="connsiteY8" fmla="*/ 2531027 h 3604689"/>
              <a:gd name="connsiteX9" fmla="*/ 3741790 w 3986472"/>
              <a:gd name="connsiteY9" fmla="*/ 2543468 h 3604689"/>
              <a:gd name="connsiteX10" fmla="*/ 2667555 w 3986472"/>
              <a:gd name="connsiteY10" fmla="*/ 3603007 h 3604689"/>
              <a:gd name="connsiteX11" fmla="*/ 1617559 w 3986472"/>
              <a:gd name="connsiteY11" fmla="*/ 3571118 h 3604689"/>
              <a:gd name="connsiteX12" fmla="*/ 2628063 w 3986472"/>
              <a:gd name="connsiteY12" fmla="*/ 2560614 h 3604689"/>
              <a:gd name="connsiteX13" fmla="*/ 1908216 w 3986472"/>
              <a:gd name="connsiteY13" fmla="*/ 2538753 h 3604689"/>
              <a:gd name="connsiteX14" fmla="*/ 2569809 w 3986472"/>
              <a:gd name="connsiteY14" fmla="*/ 1877159 h 3604689"/>
              <a:gd name="connsiteX15" fmla="*/ 1999634 w 3986472"/>
              <a:gd name="connsiteY15" fmla="*/ 1877159 h 3604689"/>
              <a:gd name="connsiteX16" fmla="*/ 185337 w 3986472"/>
              <a:gd name="connsiteY16" fmla="*/ 3604689 h 3604689"/>
              <a:gd name="connsiteX17" fmla="*/ 185337 w 3986472"/>
              <a:gd name="connsiteY17" fmla="*/ 2751226 h 3604689"/>
              <a:gd name="connsiteX18" fmla="*/ 185337 w 3986472"/>
              <a:gd name="connsiteY18" fmla="*/ 2535971 h 3604689"/>
              <a:gd name="connsiteX19" fmla="*/ 185337 w 3986472"/>
              <a:gd name="connsiteY19" fmla="*/ 302954 h 3604689"/>
              <a:gd name="connsiteX20" fmla="*/ 116958 w 3986472"/>
              <a:gd name="connsiteY20" fmla="*/ 302954 h 3604689"/>
              <a:gd name="connsiteX21" fmla="*/ 0 w 3986472"/>
              <a:gd name="connsiteY21" fmla="*/ 185996 h 3604689"/>
              <a:gd name="connsiteX22" fmla="*/ 0 w 3986472"/>
              <a:gd name="connsiteY22" fmla="*/ 131880 h 3604689"/>
              <a:gd name="connsiteX23" fmla="*/ 116958 w 3986472"/>
              <a:gd name="connsiteY23" fmla="*/ 14922 h 3604689"/>
              <a:gd name="connsiteX24" fmla="*/ 1076491 w 3986472"/>
              <a:gd name="connsiteY24" fmla="*/ 14922 h 3604689"/>
              <a:gd name="connsiteX25" fmla="*/ 1193449 w 3986472"/>
              <a:gd name="connsiteY25" fmla="*/ 131880 h 3604689"/>
              <a:gd name="connsiteX26" fmla="*/ 1193449 w 3986472"/>
              <a:gd name="connsiteY26" fmla="*/ 185996 h 3604689"/>
              <a:gd name="connsiteX27" fmla="*/ 1076491 w 3986472"/>
              <a:gd name="connsiteY27" fmla="*/ 302954 h 3604689"/>
              <a:gd name="connsiteX28" fmla="*/ 1028167 w 3986472"/>
              <a:gd name="connsiteY28" fmla="*/ 302954 h 3604689"/>
              <a:gd name="connsiteX29" fmla="*/ 1028167 w 3986472"/>
              <a:gd name="connsiteY29" fmla="*/ 1733448 h 3604689"/>
              <a:gd name="connsiteX30" fmla="*/ 2848679 w 3986472"/>
              <a:gd name="connsiteY30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41790 w 3986472"/>
              <a:gd name="connsiteY8" fmla="*/ 2543468 h 3604689"/>
              <a:gd name="connsiteX9" fmla="*/ 2667555 w 3986472"/>
              <a:gd name="connsiteY9" fmla="*/ 3603007 h 3604689"/>
              <a:gd name="connsiteX10" fmla="*/ 1617559 w 3986472"/>
              <a:gd name="connsiteY10" fmla="*/ 3571118 h 3604689"/>
              <a:gd name="connsiteX11" fmla="*/ 2628063 w 3986472"/>
              <a:gd name="connsiteY11" fmla="*/ 2560614 h 3604689"/>
              <a:gd name="connsiteX12" fmla="*/ 1908216 w 3986472"/>
              <a:gd name="connsiteY12" fmla="*/ 2538753 h 3604689"/>
              <a:gd name="connsiteX13" fmla="*/ 2569809 w 3986472"/>
              <a:gd name="connsiteY13" fmla="*/ 1877159 h 3604689"/>
              <a:gd name="connsiteX14" fmla="*/ 1999634 w 3986472"/>
              <a:gd name="connsiteY14" fmla="*/ 1877159 h 3604689"/>
              <a:gd name="connsiteX15" fmla="*/ 185337 w 3986472"/>
              <a:gd name="connsiteY15" fmla="*/ 3604689 h 3604689"/>
              <a:gd name="connsiteX16" fmla="*/ 185337 w 3986472"/>
              <a:gd name="connsiteY16" fmla="*/ 2751226 h 3604689"/>
              <a:gd name="connsiteX17" fmla="*/ 185337 w 3986472"/>
              <a:gd name="connsiteY17" fmla="*/ 2535971 h 3604689"/>
              <a:gd name="connsiteX18" fmla="*/ 185337 w 3986472"/>
              <a:gd name="connsiteY18" fmla="*/ 302954 h 3604689"/>
              <a:gd name="connsiteX19" fmla="*/ 116958 w 3986472"/>
              <a:gd name="connsiteY19" fmla="*/ 302954 h 3604689"/>
              <a:gd name="connsiteX20" fmla="*/ 0 w 3986472"/>
              <a:gd name="connsiteY20" fmla="*/ 185996 h 3604689"/>
              <a:gd name="connsiteX21" fmla="*/ 0 w 3986472"/>
              <a:gd name="connsiteY21" fmla="*/ 131880 h 3604689"/>
              <a:gd name="connsiteX22" fmla="*/ 116958 w 3986472"/>
              <a:gd name="connsiteY22" fmla="*/ 14922 h 3604689"/>
              <a:gd name="connsiteX23" fmla="*/ 1076491 w 3986472"/>
              <a:gd name="connsiteY23" fmla="*/ 14922 h 3604689"/>
              <a:gd name="connsiteX24" fmla="*/ 1193449 w 3986472"/>
              <a:gd name="connsiteY24" fmla="*/ 131880 h 3604689"/>
              <a:gd name="connsiteX25" fmla="*/ 1193449 w 3986472"/>
              <a:gd name="connsiteY25" fmla="*/ 185996 h 3604689"/>
              <a:gd name="connsiteX26" fmla="*/ 1076491 w 3986472"/>
              <a:gd name="connsiteY26" fmla="*/ 302954 h 3604689"/>
              <a:gd name="connsiteX27" fmla="*/ 1028167 w 3986472"/>
              <a:gd name="connsiteY27" fmla="*/ 302954 h 3604689"/>
              <a:gd name="connsiteX28" fmla="*/ 1028167 w 3986472"/>
              <a:gd name="connsiteY28" fmla="*/ 1733448 h 3604689"/>
              <a:gd name="connsiteX29" fmla="*/ 2848679 w 3986472"/>
              <a:gd name="connsiteY29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2667555 w 3986472"/>
              <a:gd name="connsiteY8" fmla="*/ 3603007 h 3604689"/>
              <a:gd name="connsiteX9" fmla="*/ 1617559 w 3986472"/>
              <a:gd name="connsiteY9" fmla="*/ 3571118 h 3604689"/>
              <a:gd name="connsiteX10" fmla="*/ 2628063 w 3986472"/>
              <a:gd name="connsiteY10" fmla="*/ 2560614 h 3604689"/>
              <a:gd name="connsiteX11" fmla="*/ 1908216 w 3986472"/>
              <a:gd name="connsiteY11" fmla="*/ 2538753 h 3604689"/>
              <a:gd name="connsiteX12" fmla="*/ 2569809 w 3986472"/>
              <a:gd name="connsiteY12" fmla="*/ 1877159 h 3604689"/>
              <a:gd name="connsiteX13" fmla="*/ 1999634 w 3986472"/>
              <a:gd name="connsiteY13" fmla="*/ 1877159 h 3604689"/>
              <a:gd name="connsiteX14" fmla="*/ 185337 w 3986472"/>
              <a:gd name="connsiteY14" fmla="*/ 3604689 h 3604689"/>
              <a:gd name="connsiteX15" fmla="*/ 185337 w 3986472"/>
              <a:gd name="connsiteY15" fmla="*/ 2751226 h 3604689"/>
              <a:gd name="connsiteX16" fmla="*/ 185337 w 3986472"/>
              <a:gd name="connsiteY16" fmla="*/ 2535971 h 3604689"/>
              <a:gd name="connsiteX17" fmla="*/ 185337 w 3986472"/>
              <a:gd name="connsiteY17" fmla="*/ 302954 h 3604689"/>
              <a:gd name="connsiteX18" fmla="*/ 116958 w 3986472"/>
              <a:gd name="connsiteY18" fmla="*/ 302954 h 3604689"/>
              <a:gd name="connsiteX19" fmla="*/ 0 w 3986472"/>
              <a:gd name="connsiteY19" fmla="*/ 185996 h 3604689"/>
              <a:gd name="connsiteX20" fmla="*/ 0 w 3986472"/>
              <a:gd name="connsiteY20" fmla="*/ 131880 h 3604689"/>
              <a:gd name="connsiteX21" fmla="*/ 116958 w 3986472"/>
              <a:gd name="connsiteY21" fmla="*/ 14922 h 3604689"/>
              <a:gd name="connsiteX22" fmla="*/ 1076491 w 3986472"/>
              <a:gd name="connsiteY22" fmla="*/ 14922 h 3604689"/>
              <a:gd name="connsiteX23" fmla="*/ 1193449 w 3986472"/>
              <a:gd name="connsiteY23" fmla="*/ 131880 h 3604689"/>
              <a:gd name="connsiteX24" fmla="*/ 1193449 w 3986472"/>
              <a:gd name="connsiteY24" fmla="*/ 185996 h 3604689"/>
              <a:gd name="connsiteX25" fmla="*/ 1076491 w 3986472"/>
              <a:gd name="connsiteY25" fmla="*/ 302954 h 3604689"/>
              <a:gd name="connsiteX26" fmla="*/ 1028167 w 3986472"/>
              <a:gd name="connsiteY26" fmla="*/ 302954 h 3604689"/>
              <a:gd name="connsiteX27" fmla="*/ 1028167 w 3986472"/>
              <a:gd name="connsiteY27" fmla="*/ 1733448 h 3604689"/>
              <a:gd name="connsiteX28" fmla="*/ 2848679 w 3986472"/>
              <a:gd name="connsiteY28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302954 h 3604689"/>
              <a:gd name="connsiteX15" fmla="*/ 116958 w 3986472"/>
              <a:gd name="connsiteY15" fmla="*/ 302954 h 3604689"/>
              <a:gd name="connsiteX16" fmla="*/ 0 w 3986472"/>
              <a:gd name="connsiteY16" fmla="*/ 185996 h 3604689"/>
              <a:gd name="connsiteX17" fmla="*/ 0 w 3986472"/>
              <a:gd name="connsiteY17" fmla="*/ 131880 h 3604689"/>
              <a:gd name="connsiteX18" fmla="*/ 116958 w 3986472"/>
              <a:gd name="connsiteY18" fmla="*/ 14922 h 3604689"/>
              <a:gd name="connsiteX19" fmla="*/ 1076491 w 3986472"/>
              <a:gd name="connsiteY19" fmla="*/ 14922 h 3604689"/>
              <a:gd name="connsiteX20" fmla="*/ 1193449 w 3986472"/>
              <a:gd name="connsiteY20" fmla="*/ 131880 h 3604689"/>
              <a:gd name="connsiteX21" fmla="*/ 1193449 w 3986472"/>
              <a:gd name="connsiteY21" fmla="*/ 185996 h 3604689"/>
              <a:gd name="connsiteX22" fmla="*/ 1076491 w 3986472"/>
              <a:gd name="connsiteY22" fmla="*/ 302954 h 3604689"/>
              <a:gd name="connsiteX23" fmla="*/ 1028167 w 3986472"/>
              <a:gd name="connsiteY23" fmla="*/ 302954 h 3604689"/>
              <a:gd name="connsiteX24" fmla="*/ 1028167 w 3986472"/>
              <a:gd name="connsiteY24" fmla="*/ 1733448 h 3604689"/>
              <a:gd name="connsiteX25" fmla="*/ 2848679 w 3986472"/>
              <a:gd name="connsiteY25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302954 h 3604689"/>
              <a:gd name="connsiteX14" fmla="*/ 116958 w 3986472"/>
              <a:gd name="connsiteY14" fmla="*/ 302954 h 3604689"/>
              <a:gd name="connsiteX15" fmla="*/ 0 w 3986472"/>
              <a:gd name="connsiteY15" fmla="*/ 185996 h 3604689"/>
              <a:gd name="connsiteX16" fmla="*/ 0 w 3986472"/>
              <a:gd name="connsiteY16" fmla="*/ 131880 h 3604689"/>
              <a:gd name="connsiteX17" fmla="*/ 116958 w 3986472"/>
              <a:gd name="connsiteY17" fmla="*/ 14922 h 3604689"/>
              <a:gd name="connsiteX18" fmla="*/ 1076491 w 3986472"/>
              <a:gd name="connsiteY18" fmla="*/ 14922 h 3604689"/>
              <a:gd name="connsiteX19" fmla="*/ 1193449 w 3986472"/>
              <a:gd name="connsiteY19" fmla="*/ 131880 h 3604689"/>
              <a:gd name="connsiteX20" fmla="*/ 1193449 w 3986472"/>
              <a:gd name="connsiteY20" fmla="*/ 185996 h 3604689"/>
              <a:gd name="connsiteX21" fmla="*/ 1076491 w 3986472"/>
              <a:gd name="connsiteY21" fmla="*/ 302954 h 3604689"/>
              <a:gd name="connsiteX22" fmla="*/ 1028167 w 3986472"/>
              <a:gd name="connsiteY22" fmla="*/ 302954 h 3604689"/>
              <a:gd name="connsiteX23" fmla="*/ 1028167 w 3986472"/>
              <a:gd name="connsiteY23" fmla="*/ 1733448 h 3604689"/>
              <a:gd name="connsiteX24" fmla="*/ 2848679 w 3986472"/>
              <a:gd name="connsiteY24" fmla="*/ 0 h 36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86472" h="3604689">
                <a:moveTo>
                  <a:pt x="2848679" y="0"/>
                </a:moveTo>
                <a:lnTo>
                  <a:pt x="3971074" y="0"/>
                </a:lnTo>
                <a:lnTo>
                  <a:pt x="2561353" y="1342303"/>
                </a:lnTo>
                <a:lnTo>
                  <a:pt x="3986472" y="1342303"/>
                </a:lnTo>
                <a:lnTo>
                  <a:pt x="3372472" y="1943009"/>
                </a:lnTo>
                <a:cubicBezTo>
                  <a:pt x="3620560" y="2058727"/>
                  <a:pt x="3779978" y="2367682"/>
                  <a:pt x="3652526" y="2541537"/>
                </a:cubicBezTo>
                <a:lnTo>
                  <a:pt x="2667555" y="3603007"/>
                </a:lnTo>
                <a:lnTo>
                  <a:pt x="1617559" y="3571118"/>
                </a:lnTo>
                <a:lnTo>
                  <a:pt x="2628063" y="2560614"/>
                </a:lnTo>
                <a:lnTo>
                  <a:pt x="1908216" y="2538753"/>
                </a:lnTo>
                <a:lnTo>
                  <a:pt x="2569809" y="1877159"/>
                </a:lnTo>
                <a:lnTo>
                  <a:pt x="1999634" y="1877159"/>
                </a:lnTo>
                <a:lnTo>
                  <a:pt x="185337" y="3604689"/>
                </a:lnTo>
                <a:lnTo>
                  <a:pt x="185337" y="302954"/>
                </a:lnTo>
                <a:lnTo>
                  <a:pt x="116958" y="302954"/>
                </a:lnTo>
                <a:cubicBezTo>
                  <a:pt x="52364" y="302954"/>
                  <a:pt x="0" y="250590"/>
                  <a:pt x="0" y="185996"/>
                </a:cubicBezTo>
                <a:lnTo>
                  <a:pt x="0" y="131880"/>
                </a:lnTo>
                <a:cubicBezTo>
                  <a:pt x="0" y="67286"/>
                  <a:pt x="52364" y="14922"/>
                  <a:pt x="116958" y="14922"/>
                </a:cubicBezTo>
                <a:lnTo>
                  <a:pt x="1076491" y="14922"/>
                </a:lnTo>
                <a:cubicBezTo>
                  <a:pt x="1141085" y="14922"/>
                  <a:pt x="1193449" y="67286"/>
                  <a:pt x="1193449" y="131880"/>
                </a:cubicBezTo>
                <a:lnTo>
                  <a:pt x="1193449" y="185996"/>
                </a:lnTo>
                <a:cubicBezTo>
                  <a:pt x="1193449" y="250590"/>
                  <a:pt x="1141085" y="302954"/>
                  <a:pt x="1076491" y="302954"/>
                </a:cubicBezTo>
                <a:lnTo>
                  <a:pt x="1028167" y="302954"/>
                </a:lnTo>
                <a:lnTo>
                  <a:pt x="1028167" y="1733448"/>
                </a:lnTo>
                <a:lnTo>
                  <a:pt x="28486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1" name="Freeform 43">
            <a:extLst>
              <a:ext uri="{FF2B5EF4-FFF2-40B4-BE49-F238E27FC236}">
                <a16:creationId xmlns:a16="http://schemas.microsoft.com/office/drawing/2014/main" id="{3CFC5711-D020-4E3B-9E9B-08923E86394C}"/>
              </a:ext>
            </a:extLst>
          </p:cNvPr>
          <p:cNvSpPr>
            <a:spLocks noChangeAspect="1"/>
          </p:cNvSpPr>
          <p:nvPr/>
        </p:nvSpPr>
        <p:spPr>
          <a:xfrm>
            <a:off x="6526799" y="3078739"/>
            <a:ext cx="537190" cy="612000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2" name="Rounded Rectangle 1">
            <a:extLst>
              <a:ext uri="{FF2B5EF4-FFF2-40B4-BE49-F238E27FC236}">
                <a16:creationId xmlns:a16="http://schemas.microsoft.com/office/drawing/2014/main" id="{36268439-D577-44DA-887F-21ADCD262285}"/>
              </a:ext>
            </a:extLst>
          </p:cNvPr>
          <p:cNvSpPr>
            <a:spLocks noChangeAspect="1"/>
          </p:cNvSpPr>
          <p:nvPr/>
        </p:nvSpPr>
        <p:spPr>
          <a:xfrm rot="2648398">
            <a:off x="6668710" y="1958106"/>
            <a:ext cx="253371" cy="6480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3" name="Rectangle 1">
            <a:extLst>
              <a:ext uri="{FF2B5EF4-FFF2-40B4-BE49-F238E27FC236}">
                <a16:creationId xmlns:a16="http://schemas.microsoft.com/office/drawing/2014/main" id="{0D2B6920-1AE7-45CA-A505-7D798FFCE887}"/>
              </a:ext>
            </a:extLst>
          </p:cNvPr>
          <p:cNvSpPr>
            <a:spLocks noChangeAspect="1"/>
          </p:cNvSpPr>
          <p:nvPr/>
        </p:nvSpPr>
        <p:spPr>
          <a:xfrm>
            <a:off x="6515656" y="5315691"/>
            <a:ext cx="559474" cy="551206"/>
          </a:xfrm>
          <a:custGeom>
            <a:avLst/>
            <a:gdLst/>
            <a:ahLst/>
            <a:cxnLst/>
            <a:rect l="l" t="t" r="r" b="b"/>
            <a:pathLst>
              <a:path w="3994694" h="3935658">
                <a:moveTo>
                  <a:pt x="3059053" y="3287658"/>
                </a:moveTo>
                <a:lnTo>
                  <a:pt x="3994694" y="3287658"/>
                </a:lnTo>
                <a:lnTo>
                  <a:pt x="3994694" y="3935658"/>
                </a:lnTo>
                <a:lnTo>
                  <a:pt x="3059053" y="3935658"/>
                </a:lnTo>
                <a:close/>
                <a:moveTo>
                  <a:pt x="1259497" y="3287658"/>
                </a:moveTo>
                <a:lnTo>
                  <a:pt x="2915681" y="3287658"/>
                </a:lnTo>
                <a:lnTo>
                  <a:pt x="2915681" y="3935658"/>
                </a:lnTo>
                <a:lnTo>
                  <a:pt x="1259497" y="3935658"/>
                </a:lnTo>
                <a:close/>
                <a:moveTo>
                  <a:pt x="0" y="3287658"/>
                </a:moveTo>
                <a:lnTo>
                  <a:pt x="1116124" y="3287658"/>
                </a:lnTo>
                <a:lnTo>
                  <a:pt x="1116124" y="3935658"/>
                </a:lnTo>
                <a:lnTo>
                  <a:pt x="0" y="3935658"/>
                </a:lnTo>
                <a:close/>
                <a:moveTo>
                  <a:pt x="3886694" y="2470824"/>
                </a:moveTo>
                <a:lnTo>
                  <a:pt x="3994694" y="2470824"/>
                </a:lnTo>
                <a:lnTo>
                  <a:pt x="3994694" y="3118824"/>
                </a:lnTo>
                <a:lnTo>
                  <a:pt x="3886694" y="3118824"/>
                </a:lnTo>
                <a:close/>
                <a:moveTo>
                  <a:pt x="2123068" y="2470824"/>
                </a:moveTo>
                <a:lnTo>
                  <a:pt x="3779252" y="2470824"/>
                </a:lnTo>
                <a:lnTo>
                  <a:pt x="3779252" y="3118824"/>
                </a:lnTo>
                <a:lnTo>
                  <a:pt x="2123068" y="3118824"/>
                </a:lnTo>
                <a:close/>
                <a:moveTo>
                  <a:pt x="359442" y="2470824"/>
                </a:moveTo>
                <a:lnTo>
                  <a:pt x="2015626" y="2470824"/>
                </a:lnTo>
                <a:lnTo>
                  <a:pt x="2015626" y="3118824"/>
                </a:lnTo>
                <a:lnTo>
                  <a:pt x="359442" y="3118824"/>
                </a:lnTo>
                <a:close/>
                <a:moveTo>
                  <a:pt x="0" y="2470824"/>
                </a:moveTo>
                <a:lnTo>
                  <a:pt x="252000" y="2470824"/>
                </a:lnTo>
                <a:lnTo>
                  <a:pt x="252000" y="3118824"/>
                </a:lnTo>
                <a:lnTo>
                  <a:pt x="0" y="3118824"/>
                </a:lnTo>
                <a:close/>
                <a:moveTo>
                  <a:pt x="3059053" y="1635982"/>
                </a:moveTo>
                <a:lnTo>
                  <a:pt x="3994694" y="1635982"/>
                </a:lnTo>
                <a:lnTo>
                  <a:pt x="3994694" y="2283982"/>
                </a:lnTo>
                <a:lnTo>
                  <a:pt x="3059053" y="2283982"/>
                </a:lnTo>
                <a:close/>
                <a:moveTo>
                  <a:pt x="1259496" y="1635982"/>
                </a:moveTo>
                <a:lnTo>
                  <a:pt x="2915680" y="1635982"/>
                </a:lnTo>
                <a:lnTo>
                  <a:pt x="2915680" y="2283982"/>
                </a:lnTo>
                <a:lnTo>
                  <a:pt x="1259496" y="2283982"/>
                </a:lnTo>
                <a:close/>
                <a:moveTo>
                  <a:pt x="0" y="1635982"/>
                </a:moveTo>
                <a:lnTo>
                  <a:pt x="1116124" y="1635982"/>
                </a:lnTo>
                <a:lnTo>
                  <a:pt x="1116124" y="2283982"/>
                </a:lnTo>
                <a:lnTo>
                  <a:pt x="0" y="2283982"/>
                </a:lnTo>
                <a:close/>
                <a:moveTo>
                  <a:pt x="3886694" y="836400"/>
                </a:moveTo>
                <a:lnTo>
                  <a:pt x="3994694" y="836400"/>
                </a:lnTo>
                <a:lnTo>
                  <a:pt x="3994694" y="1484400"/>
                </a:lnTo>
                <a:lnTo>
                  <a:pt x="3886694" y="1484400"/>
                </a:lnTo>
                <a:close/>
                <a:moveTo>
                  <a:pt x="2123068" y="820634"/>
                </a:moveTo>
                <a:lnTo>
                  <a:pt x="3779252" y="820634"/>
                </a:lnTo>
                <a:lnTo>
                  <a:pt x="3779252" y="1468634"/>
                </a:lnTo>
                <a:lnTo>
                  <a:pt x="2123068" y="1468634"/>
                </a:lnTo>
                <a:close/>
                <a:moveTo>
                  <a:pt x="359442" y="820634"/>
                </a:moveTo>
                <a:lnTo>
                  <a:pt x="2015626" y="820634"/>
                </a:lnTo>
                <a:lnTo>
                  <a:pt x="2015626" y="1468634"/>
                </a:lnTo>
                <a:lnTo>
                  <a:pt x="359442" y="1468634"/>
                </a:lnTo>
                <a:close/>
                <a:moveTo>
                  <a:pt x="0" y="820634"/>
                </a:moveTo>
                <a:lnTo>
                  <a:pt x="252000" y="820634"/>
                </a:lnTo>
                <a:lnTo>
                  <a:pt x="252000" y="1468634"/>
                </a:lnTo>
                <a:lnTo>
                  <a:pt x="0" y="1468634"/>
                </a:lnTo>
                <a:close/>
                <a:moveTo>
                  <a:pt x="3059053" y="0"/>
                </a:moveTo>
                <a:lnTo>
                  <a:pt x="3994694" y="0"/>
                </a:lnTo>
                <a:lnTo>
                  <a:pt x="3994694" y="648000"/>
                </a:lnTo>
                <a:lnTo>
                  <a:pt x="3059053" y="648000"/>
                </a:lnTo>
                <a:close/>
                <a:moveTo>
                  <a:pt x="1259496" y="0"/>
                </a:moveTo>
                <a:lnTo>
                  <a:pt x="2915680" y="0"/>
                </a:lnTo>
                <a:lnTo>
                  <a:pt x="2915680" y="648000"/>
                </a:lnTo>
                <a:lnTo>
                  <a:pt x="1259496" y="648000"/>
                </a:lnTo>
                <a:close/>
                <a:moveTo>
                  <a:pt x="0" y="0"/>
                </a:moveTo>
                <a:lnTo>
                  <a:pt x="1116124" y="0"/>
                </a:lnTo>
                <a:lnTo>
                  <a:pt x="111612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3" name="Picture 2" descr="A black background with purple and blue text&#10;&#10;Description automatically generated">
            <a:extLst>
              <a:ext uri="{FF2B5EF4-FFF2-40B4-BE49-F238E27FC236}">
                <a16:creationId xmlns:a16="http://schemas.microsoft.com/office/drawing/2014/main" id="{9699A125-877D-1259-A44E-7F88488FD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91" y="111490"/>
            <a:ext cx="763624" cy="763624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F86F754-2F1B-B69C-A4EA-B4F07438AB3A}"/>
              </a:ext>
            </a:extLst>
          </p:cNvPr>
          <p:cNvSpPr txBox="1">
            <a:spLocks/>
          </p:cNvSpPr>
          <p:nvPr/>
        </p:nvSpPr>
        <p:spPr>
          <a:xfrm>
            <a:off x="475929" y="491909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100% B2B Company</a:t>
            </a: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iger with gears on it&#10;&#10;AI-generated content may be incorrect.">
            <a:extLst>
              <a:ext uri="{FF2B5EF4-FFF2-40B4-BE49-F238E27FC236}">
                <a16:creationId xmlns:a16="http://schemas.microsoft.com/office/drawing/2014/main" id="{B76F7562-5A80-F93F-E582-FA85A26F3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7699" y="1662291"/>
            <a:ext cx="3125727" cy="16643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B50CA3-F6AA-A047-B507-F266D1395E1C}"/>
              </a:ext>
            </a:extLst>
          </p:cNvPr>
          <p:cNvSpPr txBox="1"/>
          <p:nvPr/>
        </p:nvSpPr>
        <p:spPr>
          <a:xfrm>
            <a:off x="4629150" y="4210050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3" tooltip="https://www.thesundayposts.com/2020/05/make-in-india-anyone.html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4" tooltip="https://creativecommons.org/licenses/by-nc-sa/3.0/"/>
              </a:rPr>
              <a:t>CC BY-SA-NC</a:t>
            </a:r>
            <a:endParaRPr lang="en-IN" sz="9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D9B526-9DE4-3A6C-B38D-825320232B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8067" y="1757542"/>
            <a:ext cx="6285055" cy="1569097"/>
          </a:xfrm>
        </p:spPr>
        <p:txBody>
          <a:bodyPr>
            <a:noAutofit/>
          </a:bodyPr>
          <a:lstStyle/>
          <a:p>
            <a:pPr algn="l"/>
            <a:r>
              <a:rPr lang="en-IN" sz="3200" dirty="0">
                <a:solidFill>
                  <a:schemeClr val="tx2">
                    <a:lumMod val="10000"/>
                  </a:schemeClr>
                </a:solidFill>
              </a:rPr>
              <a:t>Make in INDIA For India</a:t>
            </a:r>
          </a:p>
          <a:p>
            <a:pPr algn="l"/>
            <a:r>
              <a:rPr lang="en-IN" sz="3200" dirty="0">
                <a:solidFill>
                  <a:schemeClr val="tx2">
                    <a:lumMod val="10000"/>
                  </a:schemeClr>
                </a:solidFill>
              </a:rPr>
              <a:t>Made in India for Universe.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EF8655-DAE9-6E9E-52F7-7A29E0BDE001}"/>
              </a:ext>
            </a:extLst>
          </p:cNvPr>
          <p:cNvSpPr txBox="1"/>
          <p:nvPr/>
        </p:nvSpPr>
        <p:spPr>
          <a:xfrm>
            <a:off x="1562299" y="4102328"/>
            <a:ext cx="7465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3200" dirty="0">
                <a:solidFill>
                  <a:schemeClr val="tx2">
                    <a:lumMod val="10000"/>
                  </a:schemeClr>
                </a:solidFill>
              </a:rPr>
              <a:t>We, at </a:t>
            </a:r>
            <a:r>
              <a:rPr lang="en-IN" sz="3200" dirty="0" err="1">
                <a:solidFill>
                  <a:schemeClr val="tx2">
                    <a:lumMod val="10000"/>
                  </a:schemeClr>
                </a:solidFill>
              </a:rPr>
              <a:t>UNiQ</a:t>
            </a:r>
            <a:r>
              <a:rPr lang="en-IN" sz="3200" dirty="0">
                <a:solidFill>
                  <a:schemeClr val="tx2">
                    <a:lumMod val="10000"/>
                  </a:schemeClr>
                </a:solidFill>
              </a:rPr>
              <a:t> empowering the Universe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6F9148-D54F-1D27-FBE1-76D9D03C5DC2}"/>
              </a:ext>
            </a:extLst>
          </p:cNvPr>
          <p:cNvSpPr txBox="1"/>
          <p:nvPr/>
        </p:nvSpPr>
        <p:spPr>
          <a:xfrm>
            <a:off x="233423" y="5612398"/>
            <a:ext cx="117251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UK | USA | UAE | KSA | QATAR | AFRICA | SINGAPORE | INDIA</a:t>
            </a:r>
            <a:endParaRPr lang="en-IN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1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BA78A0-2AD0-4170-B866-58A684F85E3B}"/>
              </a:ext>
            </a:extLst>
          </p:cNvPr>
          <p:cNvSpPr/>
          <p:nvPr/>
        </p:nvSpPr>
        <p:spPr>
          <a:xfrm>
            <a:off x="0" y="0"/>
            <a:ext cx="12192000" cy="136207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4013EC-4E48-4A91-A2A2-32E845D3F41F}"/>
              </a:ext>
            </a:extLst>
          </p:cNvPr>
          <p:cNvSpPr/>
          <p:nvPr/>
        </p:nvSpPr>
        <p:spPr>
          <a:xfrm>
            <a:off x="0" y="5257801"/>
            <a:ext cx="12192000" cy="1600200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012E2E-07D5-4D5C-81CE-9F8682B63004}"/>
              </a:ext>
            </a:extLst>
          </p:cNvPr>
          <p:cNvSpPr txBox="1"/>
          <p:nvPr/>
        </p:nvSpPr>
        <p:spPr>
          <a:xfrm flipH="1">
            <a:off x="0" y="-8447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맑은 고딕" panose="020B0503020000020004" pitchFamily="34" charset="-127"/>
                <a:cs typeface="Arial" pitchFamily="34" charset="0"/>
              </a:rPr>
              <a:t>Being together is more powerful…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맑은 고딕" panose="020B0503020000020004" pitchFamily="34" charset="-127"/>
                <a:cs typeface="Arial" pitchFamily="34" charset="0"/>
              </a:rPr>
              <a:t>…Let’s Grow Together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6DA35A-BC49-4B84-94C2-1937FE364E99}"/>
              </a:ext>
            </a:extLst>
          </p:cNvPr>
          <p:cNvGrpSpPr/>
          <p:nvPr/>
        </p:nvGrpSpPr>
        <p:grpSpPr>
          <a:xfrm>
            <a:off x="574146" y="5554715"/>
            <a:ext cx="11043708" cy="698594"/>
            <a:chOff x="4822352" y="1916832"/>
            <a:chExt cx="3422056" cy="698594"/>
          </a:xfrm>
        </p:grpSpPr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3643C6C3-C0DE-47BD-A0CA-529000BF7464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1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UNiQ Digital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D416CA-A2FD-4F17-BF2D-BA4EB44B0051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altLang="ko-K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UK | USA | UAE | KSA |  QATAR | SINGAPORE| INDIA | AFRICA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pic>
        <p:nvPicPr>
          <p:cNvPr id="3" name="Picture 2" descr="A black background with purple and blue text&#10;&#10;Description automatically generated">
            <a:extLst>
              <a:ext uri="{FF2B5EF4-FFF2-40B4-BE49-F238E27FC236}">
                <a16:creationId xmlns:a16="http://schemas.microsoft.com/office/drawing/2014/main" id="{10FF0C0B-C028-E68F-4FFA-085CAB371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91" y="111490"/>
            <a:ext cx="763624" cy="7636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67FBBF-1996-B4FA-169E-FCBB91864C70}"/>
              </a:ext>
            </a:extLst>
          </p:cNvPr>
          <p:cNvSpPr txBox="1"/>
          <p:nvPr/>
        </p:nvSpPr>
        <p:spPr>
          <a:xfrm>
            <a:off x="1133778" y="6519446"/>
            <a:ext cx="11043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kamalesh@digitaluniq.com</a:t>
            </a:r>
            <a:r>
              <a:rPr kumimoji="0" lang="en-IN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| +91 97918 44 449 | </a:t>
            </a:r>
            <a:r>
              <a:rPr kumimoji="0" lang="en-IN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www.digitaluniq.com</a:t>
            </a:r>
            <a:r>
              <a:rPr kumimoji="0" lang="en-IN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| www.uniqint.com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96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Custom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8D236A"/>
      </a:accent1>
      <a:accent2>
        <a:srgbClr val="C490AA"/>
      </a:accent2>
      <a:accent3>
        <a:srgbClr val="6F3B55"/>
      </a:accent3>
      <a:accent4>
        <a:srgbClr val="D7B5C6"/>
      </a:accent4>
      <a:accent5>
        <a:srgbClr val="60102E"/>
      </a:accent5>
      <a:accent6>
        <a:srgbClr val="C490AA"/>
      </a:accent6>
      <a:hlink>
        <a:srgbClr val="EBDAE2"/>
      </a:hlink>
      <a:folHlink>
        <a:srgbClr val="4A273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497</Words>
  <Application>Microsoft Office PowerPoint</Application>
  <PresentationFormat>Widescreen</PresentationFormat>
  <Paragraphs>78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Calibri Light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Working Sector:- </vt:lpstr>
      <vt:lpstr>Our Philosophy</vt:lpstr>
      <vt:lpstr>PowerPoint Presentation</vt:lpstr>
      <vt:lpstr>PowerPoint Presentation</vt:lpstr>
      <vt:lpstr>PowerPoint Presentation</vt:lpstr>
      <vt:lpstr>PowerPoint Presentation</vt:lpstr>
      <vt:lpstr>Associate Brands in Technoogy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Few International clients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Kamalesh N</dc:creator>
  <cp:lastModifiedBy>UNIQ SALES</cp:lastModifiedBy>
  <cp:revision>30</cp:revision>
  <dcterms:created xsi:type="dcterms:W3CDTF">2024-10-19T07:39:11Z</dcterms:created>
  <dcterms:modified xsi:type="dcterms:W3CDTF">2025-11-27T13:13:01Z</dcterms:modified>
</cp:coreProperties>
</file>